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mpg" ContentType="video/m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3" r:id="rId3"/>
    <p:sldId id="257" r:id="rId4"/>
    <p:sldId id="271" r:id="rId5"/>
    <p:sldId id="276" r:id="rId6"/>
    <p:sldId id="278" r:id="rId7"/>
    <p:sldId id="273" r:id="rId8"/>
    <p:sldId id="258" r:id="rId9"/>
    <p:sldId id="259" r:id="rId10"/>
    <p:sldId id="267" r:id="rId11"/>
    <p:sldId id="261" r:id="rId12"/>
    <p:sldId id="274" r:id="rId13"/>
    <p:sldId id="268" r:id="rId14"/>
    <p:sldId id="269" r:id="rId15"/>
    <p:sldId id="270" r:id="rId16"/>
    <p:sldId id="262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FD087E-441F-496D-ABAD-3637253CFDC2}" v="12" dt="2025-06-12T19:45:15.7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 autoAdjust="0"/>
    <p:restoredTop sz="80181" autoAdjust="0"/>
  </p:normalViewPr>
  <p:slideViewPr>
    <p:cSldViewPr snapToGrid="0" showGuides="1">
      <p:cViewPr varScale="1">
        <p:scale>
          <a:sx n="50" d="100"/>
          <a:sy n="50" d="100"/>
        </p:scale>
        <p:origin x="681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usuf Ramahi" userId="3faf1a7b-533c-4d62-aa30-9820ac2b0f46" providerId="ADAL" clId="{90FD087E-441F-496D-ABAD-3637253CFDC2}"/>
    <pc:docChg chg="undo custSel addSld delSld modSld">
      <pc:chgData name="Yousuf Ramahi" userId="3faf1a7b-533c-4d62-aa30-9820ac2b0f46" providerId="ADAL" clId="{90FD087E-441F-496D-ABAD-3637253CFDC2}" dt="2025-06-24T17:44:39.576" v="874" actId="20577"/>
      <pc:docMkLst>
        <pc:docMk/>
      </pc:docMkLst>
      <pc:sldChg chg="addSp modSp mod modAnim">
        <pc:chgData name="Yousuf Ramahi" userId="3faf1a7b-533c-4d62-aa30-9820ac2b0f46" providerId="ADAL" clId="{90FD087E-441F-496D-ABAD-3637253CFDC2}" dt="2025-06-12T18:58:13.602" v="83"/>
        <pc:sldMkLst>
          <pc:docMk/>
          <pc:sldMk cId="638646929" sldId="256"/>
        </pc:sldMkLst>
        <pc:spChg chg="mod">
          <ac:chgData name="Yousuf Ramahi" userId="3faf1a7b-533c-4d62-aa30-9820ac2b0f46" providerId="ADAL" clId="{90FD087E-441F-496D-ABAD-3637253CFDC2}" dt="2025-06-11T19:44:52.937" v="1" actId="120"/>
          <ac:spMkLst>
            <pc:docMk/>
            <pc:sldMk cId="638646929" sldId="256"/>
            <ac:spMk id="2" creationId="{44750153-C893-6463-689F-106D49EB82FF}"/>
          </ac:spMkLst>
        </pc:spChg>
        <pc:spChg chg="mod">
          <ac:chgData name="Yousuf Ramahi" userId="3faf1a7b-533c-4d62-aa30-9820ac2b0f46" providerId="ADAL" clId="{90FD087E-441F-496D-ABAD-3637253CFDC2}" dt="2025-06-11T19:45:53.622" v="76" actId="27636"/>
          <ac:spMkLst>
            <pc:docMk/>
            <pc:sldMk cId="638646929" sldId="256"/>
            <ac:spMk id="3" creationId="{5C93ECF2-73A5-941F-0C25-386559E964B9}"/>
          </ac:spMkLst>
        </pc:spChg>
        <pc:picChg chg="add mod">
          <ac:chgData name="Yousuf Ramahi" userId="3faf1a7b-533c-4d62-aa30-9820ac2b0f46" providerId="ADAL" clId="{90FD087E-441F-496D-ABAD-3637253CFDC2}" dt="2025-06-12T18:58:02.414" v="81" actId="1076"/>
          <ac:picMkLst>
            <pc:docMk/>
            <pc:sldMk cId="638646929" sldId="256"/>
            <ac:picMk id="4" creationId="{8FFA8C9A-0A3C-EB57-6B15-809C8F55D63A}"/>
          </ac:picMkLst>
        </pc:picChg>
      </pc:sldChg>
      <pc:sldChg chg="modSp mod modNotesTx">
        <pc:chgData name="Yousuf Ramahi" userId="3faf1a7b-533c-4d62-aa30-9820ac2b0f46" providerId="ADAL" clId="{90FD087E-441F-496D-ABAD-3637253CFDC2}" dt="2025-06-12T19:15:38.543" v="328" actId="20577"/>
        <pc:sldMkLst>
          <pc:docMk/>
          <pc:sldMk cId="4172151685" sldId="258"/>
        </pc:sldMkLst>
        <pc:spChg chg="mod">
          <ac:chgData name="Yousuf Ramahi" userId="3faf1a7b-533c-4d62-aa30-9820ac2b0f46" providerId="ADAL" clId="{90FD087E-441F-496D-ABAD-3637253CFDC2}" dt="2025-06-12T19:15:25.377" v="277" actId="1076"/>
          <ac:spMkLst>
            <pc:docMk/>
            <pc:sldMk cId="4172151685" sldId="258"/>
            <ac:spMk id="6" creationId="{08BEA151-446D-B3BE-AEC4-84A6C2586813}"/>
          </ac:spMkLst>
        </pc:spChg>
      </pc:sldChg>
      <pc:sldChg chg="modSp mod">
        <pc:chgData name="Yousuf Ramahi" userId="3faf1a7b-533c-4d62-aa30-9820ac2b0f46" providerId="ADAL" clId="{90FD087E-441F-496D-ABAD-3637253CFDC2}" dt="2025-06-12T19:16:53.273" v="409" actId="2085"/>
        <pc:sldMkLst>
          <pc:docMk/>
          <pc:sldMk cId="503257278" sldId="261"/>
        </pc:sldMkLst>
        <pc:spChg chg="mod">
          <ac:chgData name="Yousuf Ramahi" userId="3faf1a7b-533c-4d62-aa30-9820ac2b0f46" providerId="ADAL" clId="{90FD087E-441F-496D-ABAD-3637253CFDC2}" dt="2025-06-12T19:16:53.273" v="409" actId="2085"/>
          <ac:spMkLst>
            <pc:docMk/>
            <pc:sldMk cId="503257278" sldId="261"/>
            <ac:spMk id="6" creationId="{70989F9E-B2E4-8683-053F-1E2BF6AA37F3}"/>
          </ac:spMkLst>
        </pc:spChg>
        <pc:spChg chg="mod">
          <ac:chgData name="Yousuf Ramahi" userId="3faf1a7b-533c-4d62-aa30-9820ac2b0f46" providerId="ADAL" clId="{90FD087E-441F-496D-ABAD-3637253CFDC2}" dt="2025-06-12T19:16:53.273" v="409" actId="2085"/>
          <ac:spMkLst>
            <pc:docMk/>
            <pc:sldMk cId="503257278" sldId="261"/>
            <ac:spMk id="7" creationId="{EBBC23CD-665B-6810-ED99-C06A6E3A62B1}"/>
          </ac:spMkLst>
        </pc:spChg>
      </pc:sldChg>
      <pc:sldChg chg="modSp mod">
        <pc:chgData name="Yousuf Ramahi" userId="3faf1a7b-533c-4d62-aa30-9820ac2b0f46" providerId="ADAL" clId="{90FD087E-441F-496D-ABAD-3637253CFDC2}" dt="2025-06-24T17:44:39.576" v="874" actId="20577"/>
        <pc:sldMkLst>
          <pc:docMk/>
          <pc:sldMk cId="2590309903" sldId="262"/>
        </pc:sldMkLst>
        <pc:spChg chg="mod">
          <ac:chgData name="Yousuf Ramahi" userId="3faf1a7b-533c-4d62-aa30-9820ac2b0f46" providerId="ADAL" clId="{90FD087E-441F-496D-ABAD-3637253CFDC2}" dt="2025-06-13T15:59:01.802" v="873" actId="404"/>
          <ac:spMkLst>
            <pc:docMk/>
            <pc:sldMk cId="2590309903" sldId="262"/>
            <ac:spMk id="4" creationId="{368881D2-7442-C9D9-732A-D422EC394936}"/>
          </ac:spMkLst>
        </pc:spChg>
        <pc:spChg chg="mod">
          <ac:chgData name="Yousuf Ramahi" userId="3faf1a7b-533c-4d62-aa30-9820ac2b0f46" providerId="ADAL" clId="{90FD087E-441F-496D-ABAD-3637253CFDC2}" dt="2025-06-24T17:44:39.576" v="874" actId="20577"/>
          <ac:spMkLst>
            <pc:docMk/>
            <pc:sldMk cId="2590309903" sldId="262"/>
            <ac:spMk id="5" creationId="{024F1C49-2D26-9A92-5BBE-D12ABC0F2D8B}"/>
          </ac:spMkLst>
        </pc:spChg>
      </pc:sldChg>
      <pc:sldChg chg="modSp mod">
        <pc:chgData name="Yousuf Ramahi" userId="3faf1a7b-533c-4d62-aa30-9820ac2b0f46" providerId="ADAL" clId="{90FD087E-441F-496D-ABAD-3637253CFDC2}" dt="2025-06-12T18:59:28.873" v="86" actId="1036"/>
        <pc:sldMkLst>
          <pc:docMk/>
          <pc:sldMk cId="991844752" sldId="263"/>
        </pc:sldMkLst>
        <pc:spChg chg="mod">
          <ac:chgData name="Yousuf Ramahi" userId="3faf1a7b-533c-4d62-aa30-9820ac2b0f46" providerId="ADAL" clId="{90FD087E-441F-496D-ABAD-3637253CFDC2}" dt="2025-06-12T18:59:28.873" v="86" actId="1036"/>
          <ac:spMkLst>
            <pc:docMk/>
            <pc:sldMk cId="991844752" sldId="263"/>
            <ac:spMk id="5" creationId="{DB1FFC57-BAB7-4F2D-B181-7DD1433D8BE2}"/>
          </ac:spMkLst>
        </pc:spChg>
      </pc:sldChg>
      <pc:sldChg chg="modSp mod">
        <pc:chgData name="Yousuf Ramahi" userId="3faf1a7b-533c-4d62-aa30-9820ac2b0f46" providerId="ADAL" clId="{90FD087E-441F-496D-ABAD-3637253CFDC2}" dt="2025-06-12T19:33:42.145" v="642" actId="113"/>
        <pc:sldMkLst>
          <pc:docMk/>
          <pc:sldMk cId="4118940789" sldId="267"/>
        </pc:sldMkLst>
        <pc:spChg chg="mod">
          <ac:chgData name="Yousuf Ramahi" userId="3faf1a7b-533c-4d62-aa30-9820ac2b0f46" providerId="ADAL" clId="{90FD087E-441F-496D-ABAD-3637253CFDC2}" dt="2025-06-12T19:16:22.238" v="406" actId="20577"/>
          <ac:spMkLst>
            <pc:docMk/>
            <pc:sldMk cId="4118940789" sldId="267"/>
            <ac:spMk id="2" creationId="{4B59E910-1F45-ADB1-4E15-0404930C1892}"/>
          </ac:spMkLst>
        </pc:spChg>
        <pc:spChg chg="mod">
          <ac:chgData name="Yousuf Ramahi" userId="3faf1a7b-533c-4d62-aa30-9820ac2b0f46" providerId="ADAL" clId="{90FD087E-441F-496D-ABAD-3637253CFDC2}" dt="2025-06-12T19:33:42.145" v="642" actId="113"/>
          <ac:spMkLst>
            <pc:docMk/>
            <pc:sldMk cId="4118940789" sldId="267"/>
            <ac:spMk id="14" creationId="{3AE3005B-4388-ECB4-F615-77BF1BF08506}"/>
          </ac:spMkLst>
        </pc:spChg>
      </pc:sldChg>
      <pc:sldChg chg="modSp mod">
        <pc:chgData name="Yousuf Ramahi" userId="3faf1a7b-533c-4d62-aa30-9820ac2b0f46" providerId="ADAL" clId="{90FD087E-441F-496D-ABAD-3637253CFDC2}" dt="2025-06-12T19:18:04.313" v="416" actId="404"/>
        <pc:sldMkLst>
          <pc:docMk/>
          <pc:sldMk cId="1037944775" sldId="268"/>
        </pc:sldMkLst>
        <pc:spChg chg="mod">
          <ac:chgData name="Yousuf Ramahi" userId="3faf1a7b-533c-4d62-aa30-9820ac2b0f46" providerId="ADAL" clId="{90FD087E-441F-496D-ABAD-3637253CFDC2}" dt="2025-06-12T19:18:04.313" v="416" actId="404"/>
          <ac:spMkLst>
            <pc:docMk/>
            <pc:sldMk cId="1037944775" sldId="268"/>
            <ac:spMk id="2" creationId="{6B76894F-14DA-6EB9-A047-BCEC47707618}"/>
          </ac:spMkLst>
        </pc:spChg>
      </pc:sldChg>
      <pc:sldChg chg="addSp delSp modSp mod chgLayout modNotesTx">
        <pc:chgData name="Yousuf Ramahi" userId="3faf1a7b-533c-4d62-aa30-9820ac2b0f46" providerId="ADAL" clId="{90FD087E-441F-496D-ABAD-3637253CFDC2}" dt="2025-06-12T19:44:57.094" v="647" actId="404"/>
        <pc:sldMkLst>
          <pc:docMk/>
          <pc:sldMk cId="2722662332" sldId="269"/>
        </pc:sldMkLst>
        <pc:spChg chg="add mod">
          <ac:chgData name="Yousuf Ramahi" userId="3faf1a7b-533c-4d62-aa30-9820ac2b0f46" providerId="ADAL" clId="{90FD087E-441F-496D-ABAD-3637253CFDC2}" dt="2025-06-12T19:44:57.094" v="647" actId="404"/>
          <ac:spMkLst>
            <pc:docMk/>
            <pc:sldMk cId="2722662332" sldId="269"/>
            <ac:spMk id="2" creationId="{6CC69EF8-4D0B-605A-C820-9566BE3B2999}"/>
          </ac:spMkLst>
        </pc:spChg>
        <pc:spChg chg="add mod">
          <ac:chgData name="Yousuf Ramahi" userId="3faf1a7b-533c-4d62-aa30-9820ac2b0f46" providerId="ADAL" clId="{90FD087E-441F-496D-ABAD-3637253CFDC2}" dt="2025-06-12T19:28:30.353" v="639" actId="1076"/>
          <ac:spMkLst>
            <pc:docMk/>
            <pc:sldMk cId="2722662332" sldId="269"/>
            <ac:spMk id="8" creationId="{C48AA25C-66CF-FB15-E709-7332EDBB8086}"/>
          </ac:spMkLst>
        </pc:spChg>
        <pc:picChg chg="add mod ord">
          <ac:chgData name="Yousuf Ramahi" userId="3faf1a7b-533c-4d62-aa30-9820ac2b0f46" providerId="ADAL" clId="{90FD087E-441F-496D-ABAD-3637253CFDC2}" dt="2025-06-12T19:26:41.208" v="424" actId="22"/>
          <ac:picMkLst>
            <pc:docMk/>
            <pc:sldMk cId="2722662332" sldId="269"/>
            <ac:picMk id="5" creationId="{FC0E2976-C8D1-1BB6-5208-89ABCD9F2AFE}"/>
          </ac:picMkLst>
        </pc:picChg>
      </pc:sldChg>
      <pc:sldChg chg="addSp delSp modSp mod modClrScheme chgLayout modNotesTx">
        <pc:chgData name="Yousuf Ramahi" userId="3faf1a7b-533c-4d62-aa30-9820ac2b0f46" providerId="ADAL" clId="{90FD087E-441F-496D-ABAD-3637253CFDC2}" dt="2025-06-12T19:46:29.033" v="867" actId="20577"/>
        <pc:sldMkLst>
          <pc:docMk/>
          <pc:sldMk cId="1810855322" sldId="270"/>
        </pc:sldMkLst>
        <pc:spChg chg="add mod ord">
          <ac:chgData name="Yousuf Ramahi" userId="3faf1a7b-533c-4d62-aa30-9820ac2b0f46" providerId="ADAL" clId="{90FD087E-441F-496D-ABAD-3637253CFDC2}" dt="2025-06-12T19:45:33.821" v="670" actId="404"/>
          <ac:spMkLst>
            <pc:docMk/>
            <pc:sldMk cId="1810855322" sldId="270"/>
            <ac:spMk id="2" creationId="{5F3D9B50-3C25-667F-E4FE-9028BCE0345D}"/>
          </ac:spMkLst>
        </pc:spChg>
        <pc:spChg chg="mod">
          <ac:chgData name="Yousuf Ramahi" userId="3faf1a7b-533c-4d62-aa30-9820ac2b0f46" providerId="ADAL" clId="{90FD087E-441F-496D-ABAD-3637253CFDC2}" dt="2025-06-12T19:45:28.068" v="668" actId="1076"/>
          <ac:spMkLst>
            <pc:docMk/>
            <pc:sldMk cId="1810855322" sldId="270"/>
            <ac:spMk id="8" creationId="{23AD6FD1-54A5-AD2D-FAF5-0EF8670F0003}"/>
          </ac:spMkLst>
        </pc:spChg>
        <pc:picChg chg="mod ord">
          <ac:chgData name="Yousuf Ramahi" userId="3faf1a7b-533c-4d62-aa30-9820ac2b0f46" providerId="ADAL" clId="{90FD087E-441F-496D-ABAD-3637253CFDC2}" dt="2025-06-12T19:45:30.698" v="669" actId="1076"/>
          <ac:picMkLst>
            <pc:docMk/>
            <pc:sldMk cId="1810855322" sldId="270"/>
            <ac:picMk id="5" creationId="{ED4F0437-D189-1678-C3BA-07A0A85579D9}"/>
          </ac:picMkLst>
        </pc:picChg>
      </pc:sldChg>
      <pc:sldChg chg="modSp mod">
        <pc:chgData name="Yousuf Ramahi" userId="3faf1a7b-533c-4d62-aa30-9820ac2b0f46" providerId="ADAL" clId="{90FD087E-441F-496D-ABAD-3637253CFDC2}" dt="2025-06-12T19:48:35.171" v="871" actId="2711"/>
        <pc:sldMkLst>
          <pc:docMk/>
          <pc:sldMk cId="2610071652" sldId="271"/>
        </pc:sldMkLst>
        <pc:spChg chg="mod">
          <ac:chgData name="Yousuf Ramahi" userId="3faf1a7b-533c-4d62-aa30-9820ac2b0f46" providerId="ADAL" clId="{90FD087E-441F-496D-ABAD-3637253CFDC2}" dt="2025-06-12T19:48:35.171" v="871" actId="2711"/>
          <ac:spMkLst>
            <pc:docMk/>
            <pc:sldMk cId="2610071652" sldId="271"/>
            <ac:spMk id="6" creationId="{45217B11-43A1-2E4B-1A09-19AB5357BCAA}"/>
          </ac:spMkLst>
        </pc:spChg>
      </pc:sldChg>
      <pc:sldChg chg="del">
        <pc:chgData name="Yousuf Ramahi" userId="3faf1a7b-533c-4d62-aa30-9820ac2b0f46" providerId="ADAL" clId="{90FD087E-441F-496D-ABAD-3637253CFDC2}" dt="2025-06-12T18:57:35.743" v="77" actId="47"/>
        <pc:sldMkLst>
          <pc:docMk/>
          <pc:sldMk cId="15997000" sldId="272"/>
        </pc:sldMkLst>
      </pc:sldChg>
      <pc:sldChg chg="addSp delSp modSp mod modClrScheme chgLayout modNotesTx">
        <pc:chgData name="Yousuf Ramahi" userId="3faf1a7b-533c-4d62-aa30-9820ac2b0f46" providerId="ADAL" clId="{90FD087E-441F-496D-ABAD-3637253CFDC2}" dt="2025-06-12T19:14:46.595" v="272" actId="5793"/>
        <pc:sldMkLst>
          <pc:docMk/>
          <pc:sldMk cId="1549037956" sldId="273"/>
        </pc:sldMkLst>
        <pc:spChg chg="add mod ord">
          <ac:chgData name="Yousuf Ramahi" userId="3faf1a7b-533c-4d62-aa30-9820ac2b0f46" providerId="ADAL" clId="{90FD087E-441F-496D-ABAD-3637253CFDC2}" dt="2025-06-12T19:14:39.775" v="270" actId="404"/>
          <ac:spMkLst>
            <pc:docMk/>
            <pc:sldMk cId="1549037956" sldId="273"/>
            <ac:spMk id="2" creationId="{E16AC144-D5B1-AE31-3D81-994105058E54}"/>
          </ac:spMkLst>
        </pc:spChg>
        <pc:picChg chg="mod">
          <ac:chgData name="Yousuf Ramahi" userId="3faf1a7b-533c-4d62-aa30-9820ac2b0f46" providerId="ADAL" clId="{90FD087E-441F-496D-ABAD-3637253CFDC2}" dt="2025-06-12T19:14:38.060" v="269" actId="1076"/>
          <ac:picMkLst>
            <pc:docMk/>
            <pc:sldMk cId="1549037956" sldId="273"/>
            <ac:picMk id="17" creationId="{FA56FD62-A435-266F-8DEC-93019C1E5C3B}"/>
          </ac:picMkLst>
        </pc:picChg>
      </pc:sldChg>
      <pc:sldChg chg="modSp mod">
        <pc:chgData name="Yousuf Ramahi" userId="3faf1a7b-533c-4d62-aa30-9820ac2b0f46" providerId="ADAL" clId="{90FD087E-441F-496D-ABAD-3637253CFDC2}" dt="2025-06-12T19:34:32.700" v="646"/>
        <pc:sldMkLst>
          <pc:docMk/>
          <pc:sldMk cId="2050838848" sldId="274"/>
        </pc:sldMkLst>
        <pc:spChg chg="mod">
          <ac:chgData name="Yousuf Ramahi" userId="3faf1a7b-533c-4d62-aa30-9820ac2b0f46" providerId="ADAL" clId="{90FD087E-441F-496D-ABAD-3637253CFDC2}" dt="2025-06-12T19:17:08.094" v="410"/>
          <ac:spMkLst>
            <pc:docMk/>
            <pc:sldMk cId="2050838848" sldId="274"/>
            <ac:spMk id="5" creationId="{3D0B8CEE-6368-D7D2-DB45-D71AE34D2B2B}"/>
          </ac:spMkLst>
        </pc:spChg>
        <pc:spChg chg="mod">
          <ac:chgData name="Yousuf Ramahi" userId="3faf1a7b-533c-4d62-aa30-9820ac2b0f46" providerId="ADAL" clId="{90FD087E-441F-496D-ABAD-3637253CFDC2}" dt="2025-06-12T19:17:08.094" v="410"/>
          <ac:spMkLst>
            <pc:docMk/>
            <pc:sldMk cId="2050838848" sldId="274"/>
            <ac:spMk id="6" creationId="{CA8E2D71-55D2-8EF2-DCC6-C414E247E0DA}"/>
          </ac:spMkLst>
        </pc:spChg>
        <pc:picChg chg="mod">
          <ac:chgData name="Yousuf Ramahi" userId="3faf1a7b-533c-4d62-aa30-9820ac2b0f46" providerId="ADAL" clId="{90FD087E-441F-496D-ABAD-3637253CFDC2}" dt="2025-06-12T19:34:32.700" v="646"/>
          <ac:picMkLst>
            <pc:docMk/>
            <pc:sldMk cId="2050838848" sldId="274"/>
            <ac:picMk id="4" creationId="{4AF86852-AC24-797C-2B45-C21BA1290315}"/>
          </ac:picMkLst>
        </pc:picChg>
        <pc:picChg chg="mod">
          <ac:chgData name="Yousuf Ramahi" userId="3faf1a7b-533c-4d62-aa30-9820ac2b0f46" providerId="ADAL" clId="{90FD087E-441F-496D-ABAD-3637253CFDC2}" dt="2025-06-12T19:34:29.042" v="645"/>
          <ac:picMkLst>
            <pc:docMk/>
            <pc:sldMk cId="2050838848" sldId="274"/>
            <ac:picMk id="9" creationId="{43C7C153-893F-CA00-B9E9-27407F280AA7}"/>
          </ac:picMkLst>
        </pc:picChg>
      </pc:sldChg>
      <pc:sldChg chg="delSp mod">
        <pc:chgData name="Yousuf Ramahi" userId="3faf1a7b-533c-4d62-aa30-9820ac2b0f46" providerId="ADAL" clId="{90FD087E-441F-496D-ABAD-3637253CFDC2}" dt="2025-06-10T17:35:07.859" v="0" actId="478"/>
        <pc:sldMkLst>
          <pc:docMk/>
          <pc:sldMk cId="614995880" sldId="275"/>
        </pc:sldMkLst>
      </pc:sldChg>
      <pc:sldChg chg="addSp delSp modSp mod modClrScheme chgLayout">
        <pc:chgData name="Yousuf Ramahi" userId="3faf1a7b-533c-4d62-aa30-9820ac2b0f46" providerId="ADAL" clId="{90FD087E-441F-496D-ABAD-3637253CFDC2}" dt="2025-06-12T19:09:25.921" v="246" actId="403"/>
        <pc:sldMkLst>
          <pc:docMk/>
          <pc:sldMk cId="3127875208" sldId="276"/>
        </pc:sldMkLst>
        <pc:spChg chg="add mod ord">
          <ac:chgData name="Yousuf Ramahi" userId="3faf1a7b-533c-4d62-aa30-9820ac2b0f46" providerId="ADAL" clId="{90FD087E-441F-496D-ABAD-3637253CFDC2}" dt="2025-06-12T19:09:25.921" v="246" actId="403"/>
          <ac:spMkLst>
            <pc:docMk/>
            <pc:sldMk cId="3127875208" sldId="276"/>
            <ac:spMk id="2" creationId="{52509360-D67B-2CEF-6F17-19AF23E6677A}"/>
          </ac:spMkLst>
        </pc:spChg>
        <pc:picChg chg="mod">
          <ac:chgData name="Yousuf Ramahi" userId="3faf1a7b-533c-4d62-aa30-9820ac2b0f46" providerId="ADAL" clId="{90FD087E-441F-496D-ABAD-3637253CFDC2}" dt="2025-06-12T19:09:09.950" v="237" actId="1076"/>
          <ac:picMkLst>
            <pc:docMk/>
            <pc:sldMk cId="3127875208" sldId="276"/>
            <ac:picMk id="5" creationId="{ABAC87E7-6B37-1B4C-1FE6-24E6D819F215}"/>
          </ac:picMkLst>
        </pc:picChg>
      </pc:sldChg>
      <pc:sldChg chg="addSp delSp modSp new del mod modClrScheme chgLayout">
        <pc:chgData name="Yousuf Ramahi" userId="3faf1a7b-533c-4d62-aa30-9820ac2b0f46" providerId="ADAL" clId="{90FD087E-441F-496D-ABAD-3637253CFDC2}" dt="2025-06-12T19:14:11.812" v="258" actId="47"/>
        <pc:sldMkLst>
          <pc:docMk/>
          <pc:sldMk cId="2421188279" sldId="277"/>
        </pc:sldMkLst>
      </pc:sldChg>
      <pc:sldChg chg="modSp add mod">
        <pc:chgData name="Yousuf Ramahi" userId="3faf1a7b-533c-4d62-aa30-9820ac2b0f46" providerId="ADAL" clId="{90FD087E-441F-496D-ABAD-3637253CFDC2}" dt="2025-06-12T19:13:58.364" v="257" actId="1076"/>
        <pc:sldMkLst>
          <pc:docMk/>
          <pc:sldMk cId="3942928116" sldId="278"/>
        </pc:sldMkLst>
        <pc:picChg chg="mod modCrop">
          <ac:chgData name="Yousuf Ramahi" userId="3faf1a7b-533c-4d62-aa30-9820ac2b0f46" providerId="ADAL" clId="{90FD087E-441F-496D-ABAD-3637253CFDC2}" dt="2025-06-12T19:13:58.364" v="257" actId="1076"/>
          <ac:picMkLst>
            <pc:docMk/>
            <pc:sldMk cId="3942928116" sldId="278"/>
            <ac:picMk id="5" creationId="{B2F9D23D-561B-7BEE-E4EA-6A47AD7C3D03}"/>
          </ac:picMkLst>
        </pc:picChg>
      </pc:sldChg>
      <pc:sldChg chg="add del">
        <pc:chgData name="Yousuf Ramahi" userId="3faf1a7b-533c-4d62-aa30-9820ac2b0f46" providerId="ADAL" clId="{90FD087E-441F-496D-ABAD-3637253CFDC2}" dt="2025-06-12T19:27:30.623" v="605" actId="47"/>
        <pc:sldMkLst>
          <pc:docMk/>
          <pc:sldMk cId="3310303487" sldId="279"/>
        </pc:sldMkLst>
      </pc:sldChg>
    </pc:docChg>
  </pc:docChgLst>
  <pc:docChgLst>
    <pc:chgData name="Yousuf Ramahi" userId="3faf1a7b-533c-4d62-aa30-9820ac2b0f46" providerId="ADAL" clId="{F640E269-DDA9-4F2F-92E9-63B4C71814CF}"/>
    <pc:docChg chg="undo redo custSel addSld delSld modSld sldOrd">
      <pc:chgData name="Yousuf Ramahi" userId="3faf1a7b-533c-4d62-aa30-9820ac2b0f46" providerId="ADAL" clId="{F640E269-DDA9-4F2F-92E9-63B4C71814CF}" dt="2024-06-23T19:31:28.712" v="2866"/>
      <pc:docMkLst>
        <pc:docMk/>
      </pc:docMkLst>
      <pc:sldChg chg="modSp mod">
        <pc:chgData name="Yousuf Ramahi" userId="3faf1a7b-533c-4d62-aa30-9820ac2b0f46" providerId="ADAL" clId="{F640E269-DDA9-4F2F-92E9-63B4C71814CF}" dt="2024-06-20T11:29:04.169" v="894" actId="114"/>
        <pc:sldMkLst>
          <pc:docMk/>
          <pc:sldMk cId="638646929" sldId="256"/>
        </pc:sldMkLst>
      </pc:sldChg>
      <pc:sldChg chg="addSp delSp modSp mod">
        <pc:chgData name="Yousuf Ramahi" userId="3faf1a7b-533c-4d62-aa30-9820ac2b0f46" providerId="ADAL" clId="{F640E269-DDA9-4F2F-92E9-63B4C71814CF}" dt="2024-06-20T11:07:40.670" v="121" actId="1076"/>
        <pc:sldMkLst>
          <pc:docMk/>
          <pc:sldMk cId="1001078167" sldId="257"/>
        </pc:sldMkLst>
      </pc:sldChg>
      <pc:sldChg chg="addSp delSp modSp mod">
        <pc:chgData name="Yousuf Ramahi" userId="3faf1a7b-533c-4d62-aa30-9820ac2b0f46" providerId="ADAL" clId="{F640E269-DDA9-4F2F-92E9-63B4C71814CF}" dt="2024-06-20T11:11:27.616" v="204"/>
        <pc:sldMkLst>
          <pc:docMk/>
          <pc:sldMk cId="4172151685" sldId="258"/>
        </pc:sldMkLst>
      </pc:sldChg>
      <pc:sldChg chg="delSp modSp mod">
        <pc:chgData name="Yousuf Ramahi" userId="3faf1a7b-533c-4d62-aa30-9820ac2b0f46" providerId="ADAL" clId="{F640E269-DDA9-4F2F-92E9-63B4C71814CF}" dt="2024-06-20T11:28:40.025" v="870" actId="113"/>
        <pc:sldMkLst>
          <pc:docMk/>
          <pc:sldMk cId="3663749579" sldId="259"/>
        </pc:sldMkLst>
      </pc:sldChg>
      <pc:sldChg chg="modSp del mod">
        <pc:chgData name="Yousuf Ramahi" userId="3faf1a7b-533c-4d62-aa30-9820ac2b0f46" providerId="ADAL" clId="{F640E269-DDA9-4F2F-92E9-63B4C71814CF}" dt="2024-06-20T11:22:38.358" v="368" actId="47"/>
        <pc:sldMkLst>
          <pc:docMk/>
          <pc:sldMk cId="1733370801" sldId="260"/>
        </pc:sldMkLst>
      </pc:sldChg>
      <pc:sldChg chg="addSp delSp modSp mod modAnim">
        <pc:chgData name="Yousuf Ramahi" userId="3faf1a7b-533c-4d62-aa30-9820ac2b0f46" providerId="ADAL" clId="{F640E269-DDA9-4F2F-92E9-63B4C71814CF}" dt="2024-06-20T11:27:03.926" v="783" actId="1076"/>
        <pc:sldMkLst>
          <pc:docMk/>
          <pc:sldMk cId="503257278" sldId="261"/>
        </pc:sldMkLst>
      </pc:sldChg>
      <pc:sldChg chg="addSp delSp modSp mod modClrScheme chgLayout">
        <pc:chgData name="Yousuf Ramahi" userId="3faf1a7b-533c-4d62-aa30-9820ac2b0f46" providerId="ADAL" clId="{F640E269-DDA9-4F2F-92E9-63B4C71814CF}" dt="2024-06-20T11:30:56.262" v="1256" actId="20577"/>
        <pc:sldMkLst>
          <pc:docMk/>
          <pc:sldMk cId="2590309903" sldId="262"/>
        </pc:sldMkLst>
      </pc:sldChg>
      <pc:sldChg chg="modSp mod ord">
        <pc:chgData name="Yousuf Ramahi" userId="3faf1a7b-533c-4d62-aa30-9820ac2b0f46" providerId="ADAL" clId="{F640E269-DDA9-4F2F-92E9-63B4C71814CF}" dt="2024-06-20T11:06:52.459" v="22" actId="2711"/>
        <pc:sldMkLst>
          <pc:docMk/>
          <pc:sldMk cId="991844752" sldId="263"/>
        </pc:sldMkLst>
      </pc:sldChg>
      <pc:sldChg chg="add del">
        <pc:chgData name="Yousuf Ramahi" userId="3faf1a7b-533c-4d62-aa30-9820ac2b0f46" providerId="ADAL" clId="{F640E269-DDA9-4F2F-92E9-63B4C71814CF}" dt="2024-06-20T11:22:35.602" v="365" actId="47"/>
        <pc:sldMkLst>
          <pc:docMk/>
          <pc:sldMk cId="3210491447" sldId="264"/>
        </pc:sldMkLst>
      </pc:sldChg>
      <pc:sldChg chg="add del">
        <pc:chgData name="Yousuf Ramahi" userId="3faf1a7b-533c-4d62-aa30-9820ac2b0f46" providerId="ADAL" clId="{F640E269-DDA9-4F2F-92E9-63B4C71814CF}" dt="2024-06-20T11:22:35.899" v="366" actId="47"/>
        <pc:sldMkLst>
          <pc:docMk/>
          <pc:sldMk cId="50516469" sldId="265"/>
        </pc:sldMkLst>
      </pc:sldChg>
      <pc:sldChg chg="add del">
        <pc:chgData name="Yousuf Ramahi" userId="3faf1a7b-533c-4d62-aa30-9820ac2b0f46" providerId="ADAL" clId="{F640E269-DDA9-4F2F-92E9-63B4C71814CF}" dt="2024-06-20T11:22:36.690" v="367" actId="47"/>
        <pc:sldMkLst>
          <pc:docMk/>
          <pc:sldMk cId="2833931586" sldId="266"/>
        </pc:sldMkLst>
      </pc:sldChg>
      <pc:sldChg chg="addSp delSp modSp add mod">
        <pc:chgData name="Yousuf Ramahi" userId="3faf1a7b-533c-4d62-aa30-9820ac2b0f46" providerId="ADAL" clId="{F640E269-DDA9-4F2F-92E9-63B4C71814CF}" dt="2024-06-23T18:17:07.686" v="2165" actId="20577"/>
        <pc:sldMkLst>
          <pc:docMk/>
          <pc:sldMk cId="4118940789" sldId="267"/>
        </pc:sldMkLst>
      </pc:sldChg>
      <pc:sldChg chg="addSp delSp modSp new mod modAnim">
        <pc:chgData name="Yousuf Ramahi" userId="3faf1a7b-533c-4d62-aa30-9820ac2b0f46" providerId="ADAL" clId="{F640E269-DDA9-4F2F-92E9-63B4C71814CF}" dt="2024-06-20T11:28:34.180" v="868" actId="113"/>
        <pc:sldMkLst>
          <pc:docMk/>
          <pc:sldMk cId="1037944775" sldId="268"/>
        </pc:sldMkLst>
      </pc:sldChg>
      <pc:sldChg chg="addSp delSp modSp new mod">
        <pc:chgData name="Yousuf Ramahi" userId="3faf1a7b-533c-4d62-aa30-9820ac2b0f46" providerId="ADAL" clId="{F640E269-DDA9-4F2F-92E9-63B4C71814CF}" dt="2024-06-23T19:30:47.057" v="2864" actId="962"/>
        <pc:sldMkLst>
          <pc:docMk/>
          <pc:sldMk cId="2722662332" sldId="269"/>
        </pc:sldMkLst>
      </pc:sldChg>
      <pc:sldChg chg="addSp delSp modSp new mod modNotesTx">
        <pc:chgData name="Yousuf Ramahi" userId="3faf1a7b-533c-4d62-aa30-9820ac2b0f46" providerId="ADAL" clId="{F640E269-DDA9-4F2F-92E9-63B4C71814CF}" dt="2024-06-20T12:23:34.973" v="1650" actId="20577"/>
        <pc:sldMkLst>
          <pc:docMk/>
          <pc:sldMk cId="1810855322" sldId="270"/>
        </pc:sldMkLst>
      </pc:sldChg>
      <pc:sldChg chg="addSp delSp modSp new mod">
        <pc:chgData name="Yousuf Ramahi" userId="3faf1a7b-533c-4d62-aa30-9820ac2b0f46" providerId="ADAL" clId="{F640E269-DDA9-4F2F-92E9-63B4C71814CF}" dt="2024-06-23T18:13:09.001" v="1817" actId="14100"/>
        <pc:sldMkLst>
          <pc:docMk/>
          <pc:sldMk cId="2610071652" sldId="271"/>
        </pc:sldMkLst>
      </pc:sldChg>
      <pc:sldChg chg="addSp delSp modSp new mod modClrScheme chgLayout">
        <pc:chgData name="Yousuf Ramahi" userId="3faf1a7b-533c-4d62-aa30-9820ac2b0f46" providerId="ADAL" clId="{F640E269-DDA9-4F2F-92E9-63B4C71814CF}" dt="2024-06-20T12:34:54.840" v="1805" actId="20577"/>
        <pc:sldMkLst>
          <pc:docMk/>
          <pc:sldMk cId="15997000" sldId="272"/>
        </pc:sldMkLst>
      </pc:sldChg>
      <pc:sldChg chg="addSp delSp modSp new mod delAnim modAnim modNotesTx">
        <pc:chgData name="Yousuf Ramahi" userId="3faf1a7b-533c-4d62-aa30-9820ac2b0f46" providerId="ADAL" clId="{F640E269-DDA9-4F2F-92E9-63B4C71814CF}" dt="2024-06-23T18:32:52.921" v="2777" actId="21"/>
        <pc:sldMkLst>
          <pc:docMk/>
          <pc:sldMk cId="1549037956" sldId="273"/>
        </pc:sldMkLst>
      </pc:sldChg>
      <pc:sldChg chg="addSp delSp modSp new mod modAnim">
        <pc:chgData name="Yousuf Ramahi" userId="3faf1a7b-533c-4d62-aa30-9820ac2b0f46" providerId="ADAL" clId="{F640E269-DDA9-4F2F-92E9-63B4C71814CF}" dt="2024-06-23T18:25:41.342" v="2242" actId="1076"/>
        <pc:sldMkLst>
          <pc:docMk/>
          <pc:sldMk cId="2050838848" sldId="274"/>
        </pc:sldMkLst>
      </pc:sldChg>
      <pc:sldChg chg="new">
        <pc:chgData name="Yousuf Ramahi" userId="3faf1a7b-533c-4d62-aa30-9820ac2b0f46" providerId="ADAL" clId="{F640E269-DDA9-4F2F-92E9-63B4C71814CF}" dt="2024-06-23T18:32:45.102" v="2774" actId="680"/>
        <pc:sldMkLst>
          <pc:docMk/>
          <pc:sldMk cId="614995880" sldId="275"/>
        </pc:sldMkLst>
      </pc:sldChg>
      <pc:sldChg chg="addSp delSp modSp new mod ord">
        <pc:chgData name="Yousuf Ramahi" userId="3faf1a7b-533c-4d62-aa30-9820ac2b0f46" providerId="ADAL" clId="{F640E269-DDA9-4F2F-92E9-63B4C71814CF}" dt="2024-06-23T19:31:28.712" v="2866"/>
        <pc:sldMkLst>
          <pc:docMk/>
          <pc:sldMk cId="3127875208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p4>
</file>

<file path=ppt/media/media5.mp4>
</file>

<file path=ppt/media/media6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EBCAA-7E87-48AC-BC21-892807654929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E813E-0345-486E-A7A5-0DAA5B1CFF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00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77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Screenshot captured in June 2024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16185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9322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Subjective since you must choose </a:t>
            </a:r>
            <a:r>
              <a:rPr lang="en-CA" dirty="0" err="1"/>
              <a:t>rxn</a:t>
            </a:r>
            <a:r>
              <a:rPr lang="en-CA" dirty="0"/>
              <a:t> coordinate if not working in all-dimensional space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0215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There is a balance between:</a:t>
            </a:r>
          </a:p>
          <a:p>
            <a:pPr marL="171450" indent="-171450">
              <a:buFontTx/>
              <a:buChar char="-"/>
            </a:pPr>
            <a:r>
              <a:rPr lang="en-CA" dirty="0"/>
              <a:t>Money</a:t>
            </a:r>
          </a:p>
          <a:p>
            <a:pPr marL="171450" indent="-171450">
              <a:buFontTx/>
              <a:buChar char="-"/>
            </a:pPr>
            <a:r>
              <a:rPr lang="en-CA" dirty="0"/>
              <a:t>Complexity of the system (size)</a:t>
            </a:r>
          </a:p>
          <a:p>
            <a:pPr marL="171450" indent="-171450">
              <a:buFontTx/>
              <a:buChar char="-"/>
            </a:pPr>
            <a:r>
              <a:rPr lang="en-CA" dirty="0"/>
              <a:t>Capability of the computer(s)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This is a bit outdated – if you consider the use of a GPU, you can simulate 1 us of a ~45k atom system in about 4 days (e.g. IL-7_152 on 4070 </a:t>
            </a:r>
            <a:r>
              <a:rPr lang="en-CA" dirty="0" err="1"/>
              <a:t>fatcat</a:t>
            </a:r>
            <a:r>
              <a:rPr lang="en-CA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749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5C29B-42E1-22DA-FD5D-195B5241B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50259-1C05-D170-5E72-438F8A212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BCF0A-8233-5B55-7209-19B3757E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D352E-406A-2CE7-25D5-58EC8B69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479F5-CDA5-4DC9-9B68-5073FCDB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782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13B02-10ED-1DAF-4CDD-58EA7CBA3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3E0DF-E6AD-9236-3B61-D5CC5486E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8A56F-6176-9A6A-229F-7C67004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41081-B82E-42A7-0903-377C71D1E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47DAC-E3F8-224F-DDD7-9C7C75BB4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2039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363507-5524-0A75-E20A-5DF25B4D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25B28-B0F6-BBC4-A029-F8A9F9F02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11164-230F-9E40-7904-87A9C2577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5E151-428F-4D28-6BD7-6F88C10D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31442-779F-483D-F416-FA09BC09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631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BE6B-72A9-821C-4938-4E96A6CCA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DDDDC-2431-C05F-36B7-BE2F19225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2F739-9A0B-4F86-0DC8-BDB5D09D0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65A40-B475-F569-D3E5-2E826139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7BD5E-D624-CABF-C5CB-0CCB4E0C2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5457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1EEB-4CBF-7F98-168A-268F8DE30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C16B0-188D-4187-7048-C7E195675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1AC17-4F67-272C-E71B-A4283B62F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FD919-9963-0BBB-DC58-772380CEE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3F3C7-5D3C-D245-8CB1-3A42610A6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475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B458-50DF-3AB8-CBF5-EA8901EEB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F0B75-671D-668E-505F-CD9472CEDF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C5CF9-1D5D-E367-B788-D0B474595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D0D88-8567-5896-2935-32698AC9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5F214-A5A6-8FC0-0838-36295959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A33C-FE4F-51A8-8411-908837A2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503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B927-F917-146B-AC28-D0A67F38A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8183A-DAF5-503E-3499-2509999B1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B2764-1BB1-099E-ECA0-1423D0BD0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08833-5335-800A-7640-74508D053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9B5AFF-0022-6097-38A1-3514D4D1CA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8744EA-C13D-44E8-70F9-6BE253B6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CE1022-7BC9-3B89-8308-CA79E15D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92A093-FA96-52CB-C9B4-B5E84523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8506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D10-1D93-11B3-16F7-8F8692CAA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153FAC-D316-3762-A0EE-0C206FC36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30EEFF-57B4-E641-8665-40B10ACBF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4C2AF4-4C65-4640-FB5B-3587D7305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040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2D826-332E-39BB-4A31-10DE4175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DAA68B-9FC5-58C4-31C4-FBC92B96B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DE3D5-2307-C585-A438-886FA46D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5545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791A-DF6C-E141-D04E-22C00B337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53E7C-4587-EDC2-B231-9E89BD1C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13433-E24B-7665-F3FF-9EB07EF6B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02C8-CB8C-3F0B-9778-114FE5F0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AF63A-DC23-09EF-841E-5B35B40F4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48F8-CC74-D106-E510-C1185D5D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8734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98D60-8DC0-528D-F462-7F4DBCE8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AC7A6-6C2E-3FD5-1986-CFEA29BCD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19DF1-191E-A5F6-8D57-29C713C23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04260-B81A-7166-D6CA-4316804C4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04345-4CA9-8ADD-07E9-9E7376EF5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D092C-7F41-1CA7-72A1-68369DBA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710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F910BE-B770-61E9-E3EE-BAF1A682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CF234-258A-B632-502A-427A00A54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652C2-A009-8531-221C-6DF37C900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735F99-224B-4C19-9E3D-C5F6129CCF2B}" type="datetimeFigureOut">
              <a:rPr lang="en-CA" smtClean="0"/>
              <a:t>24-Jun-2025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B1BA4-23AA-57C7-98D8-D8F228424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00447-8F5C-AA4F-B45C-A8CA41B72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0379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3.mov"/><Relationship Id="rId7" Type="http://schemas.openxmlformats.org/officeDocument/2006/relationships/image" Target="../media/image12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5.mp4"/><Relationship Id="rId7" Type="http://schemas.openxmlformats.org/officeDocument/2006/relationships/image" Target="../media/image1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g"/><Relationship Id="rId1" Type="http://schemas.microsoft.com/office/2007/relationships/media" Target="../media/media6.mp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50153-C893-6463-689F-106D49EB82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CA" b="1" dirty="0"/>
              <a:t>Molecular Detective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3ECF2-73A5-941F-0C25-386559E964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CA" dirty="0"/>
              <a:t>How the dances of proteins reveal complex personalities</a:t>
            </a:r>
          </a:p>
          <a:p>
            <a:pPr algn="l"/>
            <a:endParaRPr lang="en-CA" dirty="0"/>
          </a:p>
          <a:p>
            <a:pPr algn="l"/>
            <a:r>
              <a:rPr lang="en-CA" sz="1800" dirty="0">
                <a:solidFill>
                  <a:schemeClr val="bg1">
                    <a:lumMod val="65000"/>
                  </a:schemeClr>
                </a:solidFill>
              </a:rPr>
              <a:t>Yousuf O. Ramahi</a:t>
            </a:r>
          </a:p>
          <a:p>
            <a:pPr algn="l"/>
            <a:r>
              <a:rPr lang="en-CA" sz="1800" dirty="0">
                <a:solidFill>
                  <a:schemeClr val="bg1">
                    <a:lumMod val="65000"/>
                  </a:schemeClr>
                </a:solidFill>
              </a:rPr>
              <a:t>INSPIRE 2025</a:t>
            </a:r>
          </a:p>
          <a:p>
            <a:pPr algn="l"/>
            <a:r>
              <a:rPr lang="en-CA" sz="18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yousuf.ramahi@mail.utoronto.ca</a:t>
            </a:r>
          </a:p>
        </p:txBody>
      </p:sp>
      <p:pic>
        <p:nvPicPr>
          <p:cNvPr id="4" name="movie1">
            <a:hlinkClick r:id="" action="ppaction://media"/>
            <a:extLst>
              <a:ext uri="{FF2B5EF4-FFF2-40B4-BE49-F238E27FC236}">
                <a16:creationId xmlns:a16="http://schemas.microsoft.com/office/drawing/2014/main" id="{8FFA8C9A-0A3C-EB57-6B15-809C8F55D6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45123" y="3815052"/>
            <a:ext cx="2455230" cy="16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646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9E910-1F45-ADB1-4E15-0404930C1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b="1" dirty="0"/>
              <a:t>We can study protein folding and dynamics by simulating all the atoms</a:t>
            </a:r>
          </a:p>
        </p:txBody>
      </p:sp>
      <p:pic>
        <p:nvPicPr>
          <p:cNvPr id="9" name="Content Placeholder 8" descr="A hexagon shaped object with many small dots&#10;&#10;Description automatically generated">
            <a:extLst>
              <a:ext uri="{FF2B5EF4-FFF2-40B4-BE49-F238E27FC236}">
                <a16:creationId xmlns:a16="http://schemas.microsoft.com/office/drawing/2014/main" id="{6F3FECE5-DDBB-F9E9-E3B5-3B8E9898C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9" r="20522"/>
          <a:stretch/>
        </p:blipFill>
        <p:spPr>
          <a:xfrm>
            <a:off x="6629287" y="1690688"/>
            <a:ext cx="4373222" cy="4320000"/>
          </a:xfrm>
        </p:spPr>
      </p:pic>
      <p:pic>
        <p:nvPicPr>
          <p:cNvPr id="11" name="Picture 10" descr="A white cube with blue dots&#10;&#10;Description automatically generated">
            <a:extLst>
              <a:ext uri="{FF2B5EF4-FFF2-40B4-BE49-F238E27FC236}">
                <a16:creationId xmlns:a16="http://schemas.microsoft.com/office/drawing/2014/main" id="{5D39BE88-A4BD-9788-6C0F-2E7B22E6D7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8" r="20452"/>
          <a:stretch/>
        </p:blipFill>
        <p:spPr>
          <a:xfrm>
            <a:off x="1204546" y="1842430"/>
            <a:ext cx="4358169" cy="432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E3005B-4388-ECB4-F615-77BF1BF08506}"/>
              </a:ext>
            </a:extLst>
          </p:cNvPr>
          <p:cNvSpPr txBox="1"/>
          <p:nvPr/>
        </p:nvSpPr>
        <p:spPr>
          <a:xfrm>
            <a:off x="644885" y="5754678"/>
            <a:ext cx="7179470" cy="369332"/>
          </a:xfrm>
          <a:prstGeom prst="rect">
            <a:avLst/>
          </a:prstGeom>
          <a:solidFill>
            <a:schemeClr val="bg1"/>
          </a:solidFill>
          <a:ln w="28575">
            <a:noFill/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4779108"/>
                      <a:gd name="connsiteY0" fmla="*/ 0 h 369332"/>
                      <a:gd name="connsiteX1" fmla="*/ 682730 w 4779108"/>
                      <a:gd name="connsiteY1" fmla="*/ 0 h 369332"/>
                      <a:gd name="connsiteX2" fmla="*/ 1461042 w 4779108"/>
                      <a:gd name="connsiteY2" fmla="*/ 0 h 369332"/>
                      <a:gd name="connsiteX3" fmla="*/ 2000398 w 4779108"/>
                      <a:gd name="connsiteY3" fmla="*/ 0 h 369332"/>
                      <a:gd name="connsiteX4" fmla="*/ 2778710 w 4779108"/>
                      <a:gd name="connsiteY4" fmla="*/ 0 h 369332"/>
                      <a:gd name="connsiteX5" fmla="*/ 3557022 w 4779108"/>
                      <a:gd name="connsiteY5" fmla="*/ 0 h 369332"/>
                      <a:gd name="connsiteX6" fmla="*/ 4779108 w 4779108"/>
                      <a:gd name="connsiteY6" fmla="*/ 0 h 369332"/>
                      <a:gd name="connsiteX7" fmla="*/ 4779108 w 4779108"/>
                      <a:gd name="connsiteY7" fmla="*/ 369332 h 369332"/>
                      <a:gd name="connsiteX8" fmla="*/ 4239752 w 4779108"/>
                      <a:gd name="connsiteY8" fmla="*/ 369332 h 369332"/>
                      <a:gd name="connsiteX9" fmla="*/ 3557022 w 4779108"/>
                      <a:gd name="connsiteY9" fmla="*/ 369332 h 369332"/>
                      <a:gd name="connsiteX10" fmla="*/ 3017665 w 4779108"/>
                      <a:gd name="connsiteY10" fmla="*/ 369332 h 369332"/>
                      <a:gd name="connsiteX11" fmla="*/ 2430518 w 4779108"/>
                      <a:gd name="connsiteY11" fmla="*/ 369332 h 369332"/>
                      <a:gd name="connsiteX12" fmla="*/ 1699997 w 4779108"/>
                      <a:gd name="connsiteY12" fmla="*/ 369332 h 369332"/>
                      <a:gd name="connsiteX13" fmla="*/ 921685 w 4779108"/>
                      <a:gd name="connsiteY13" fmla="*/ 369332 h 369332"/>
                      <a:gd name="connsiteX14" fmla="*/ 0 w 4779108"/>
                      <a:gd name="connsiteY14" fmla="*/ 369332 h 369332"/>
                      <a:gd name="connsiteX15" fmla="*/ 0 w 4779108"/>
                      <a:gd name="connsiteY15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779108" h="369332" fill="none" extrusionOk="0">
                        <a:moveTo>
                          <a:pt x="0" y="0"/>
                        </a:moveTo>
                        <a:cubicBezTo>
                          <a:pt x="179430" y="-30659"/>
                          <a:pt x="368564" y="-7161"/>
                          <a:pt x="682730" y="0"/>
                        </a:cubicBezTo>
                        <a:cubicBezTo>
                          <a:pt x="996896" y="7161"/>
                          <a:pt x="1154499" y="24088"/>
                          <a:pt x="1461042" y="0"/>
                        </a:cubicBezTo>
                        <a:cubicBezTo>
                          <a:pt x="1767585" y="-24088"/>
                          <a:pt x="1822226" y="-18455"/>
                          <a:pt x="2000398" y="0"/>
                        </a:cubicBezTo>
                        <a:cubicBezTo>
                          <a:pt x="2178570" y="18455"/>
                          <a:pt x="2464702" y="11178"/>
                          <a:pt x="2778710" y="0"/>
                        </a:cubicBezTo>
                        <a:cubicBezTo>
                          <a:pt x="3092718" y="-11178"/>
                          <a:pt x="3390410" y="8658"/>
                          <a:pt x="3557022" y="0"/>
                        </a:cubicBezTo>
                        <a:cubicBezTo>
                          <a:pt x="3723634" y="-8658"/>
                          <a:pt x="4210667" y="-44151"/>
                          <a:pt x="4779108" y="0"/>
                        </a:cubicBezTo>
                        <a:cubicBezTo>
                          <a:pt x="4776248" y="100215"/>
                          <a:pt x="4767570" y="258648"/>
                          <a:pt x="4779108" y="369332"/>
                        </a:cubicBezTo>
                        <a:cubicBezTo>
                          <a:pt x="4558857" y="376265"/>
                          <a:pt x="4486429" y="343081"/>
                          <a:pt x="4239752" y="369332"/>
                        </a:cubicBezTo>
                        <a:cubicBezTo>
                          <a:pt x="3993075" y="395583"/>
                          <a:pt x="3871726" y="346765"/>
                          <a:pt x="3557022" y="369332"/>
                        </a:cubicBezTo>
                        <a:cubicBezTo>
                          <a:pt x="3242318" y="391900"/>
                          <a:pt x="3223995" y="378116"/>
                          <a:pt x="3017665" y="369332"/>
                        </a:cubicBezTo>
                        <a:cubicBezTo>
                          <a:pt x="2811335" y="360548"/>
                          <a:pt x="2613040" y="371982"/>
                          <a:pt x="2430518" y="369332"/>
                        </a:cubicBezTo>
                        <a:cubicBezTo>
                          <a:pt x="2247996" y="366682"/>
                          <a:pt x="2018920" y="404691"/>
                          <a:pt x="1699997" y="369332"/>
                        </a:cubicBezTo>
                        <a:cubicBezTo>
                          <a:pt x="1381074" y="333973"/>
                          <a:pt x="1142242" y="375575"/>
                          <a:pt x="921685" y="369332"/>
                        </a:cubicBezTo>
                        <a:cubicBezTo>
                          <a:pt x="701128" y="363089"/>
                          <a:pt x="348844" y="348789"/>
                          <a:pt x="0" y="369332"/>
                        </a:cubicBezTo>
                        <a:cubicBezTo>
                          <a:pt x="14050" y="263379"/>
                          <a:pt x="-17506" y="117251"/>
                          <a:pt x="0" y="0"/>
                        </a:cubicBezTo>
                        <a:close/>
                      </a:path>
                      <a:path w="4779108" h="369332" stroke="0" extrusionOk="0">
                        <a:moveTo>
                          <a:pt x="0" y="0"/>
                        </a:moveTo>
                        <a:cubicBezTo>
                          <a:pt x="163082" y="14137"/>
                          <a:pt x="412336" y="-13145"/>
                          <a:pt x="587148" y="0"/>
                        </a:cubicBezTo>
                        <a:cubicBezTo>
                          <a:pt x="761960" y="13145"/>
                          <a:pt x="981039" y="-15150"/>
                          <a:pt x="1222086" y="0"/>
                        </a:cubicBezTo>
                        <a:cubicBezTo>
                          <a:pt x="1463133" y="15150"/>
                          <a:pt x="1683365" y="29727"/>
                          <a:pt x="1904816" y="0"/>
                        </a:cubicBezTo>
                        <a:cubicBezTo>
                          <a:pt x="2126267" y="-29727"/>
                          <a:pt x="2392692" y="-28915"/>
                          <a:pt x="2587546" y="0"/>
                        </a:cubicBezTo>
                        <a:cubicBezTo>
                          <a:pt x="2782400" y="28915"/>
                          <a:pt x="2892008" y="19678"/>
                          <a:pt x="3126902" y="0"/>
                        </a:cubicBezTo>
                        <a:cubicBezTo>
                          <a:pt x="3361796" y="-19678"/>
                          <a:pt x="3629780" y="-5953"/>
                          <a:pt x="3905214" y="0"/>
                        </a:cubicBezTo>
                        <a:cubicBezTo>
                          <a:pt x="4180648" y="5953"/>
                          <a:pt x="4594056" y="39828"/>
                          <a:pt x="4779108" y="0"/>
                        </a:cubicBezTo>
                        <a:cubicBezTo>
                          <a:pt x="4782671" y="91573"/>
                          <a:pt x="4795113" y="202881"/>
                          <a:pt x="4779108" y="369332"/>
                        </a:cubicBezTo>
                        <a:cubicBezTo>
                          <a:pt x="4634259" y="387478"/>
                          <a:pt x="4434021" y="380897"/>
                          <a:pt x="4239752" y="369332"/>
                        </a:cubicBezTo>
                        <a:cubicBezTo>
                          <a:pt x="4045483" y="357767"/>
                          <a:pt x="3746208" y="354152"/>
                          <a:pt x="3604813" y="369332"/>
                        </a:cubicBezTo>
                        <a:cubicBezTo>
                          <a:pt x="3463418" y="384512"/>
                          <a:pt x="3191918" y="387109"/>
                          <a:pt x="3017665" y="369332"/>
                        </a:cubicBezTo>
                        <a:cubicBezTo>
                          <a:pt x="2843412" y="351555"/>
                          <a:pt x="2611982" y="389095"/>
                          <a:pt x="2430518" y="369332"/>
                        </a:cubicBezTo>
                        <a:cubicBezTo>
                          <a:pt x="2249054" y="349569"/>
                          <a:pt x="1872693" y="357081"/>
                          <a:pt x="1699997" y="369332"/>
                        </a:cubicBezTo>
                        <a:cubicBezTo>
                          <a:pt x="1527301" y="381583"/>
                          <a:pt x="1303789" y="368248"/>
                          <a:pt x="921685" y="369332"/>
                        </a:cubicBezTo>
                        <a:cubicBezTo>
                          <a:pt x="539581" y="370416"/>
                          <a:pt x="283251" y="375655"/>
                          <a:pt x="0" y="369332"/>
                        </a:cubicBezTo>
                        <a:cubicBezTo>
                          <a:pt x="-15835" y="222429"/>
                          <a:pt x="3979" y="10984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1800" b="1" dirty="0"/>
              <a:t>A</a:t>
            </a:r>
            <a:r>
              <a:rPr lang="en-GB" sz="1800" b="1" baseline="-25000" dirty="0"/>
              <a:t>2A</a:t>
            </a:r>
            <a:r>
              <a:rPr lang="en-GB" sz="1800" b="1" dirty="0"/>
              <a:t> embedded in a lipid bilayer and solvated with water molecules.</a:t>
            </a:r>
          </a:p>
        </p:txBody>
      </p:sp>
    </p:spTree>
    <p:extLst>
      <p:ext uri="{BB962C8B-B14F-4D97-AF65-F5344CB8AC3E}">
        <p14:creationId xmlns:p14="http://schemas.microsoft.com/office/powerpoint/2010/main" val="4118940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ptimovie.mov" descr="bptimovie.mov">
            <a:extLst>
              <a:ext uri="{FF2B5EF4-FFF2-40B4-BE49-F238E27FC236}">
                <a16:creationId xmlns:a16="http://schemas.microsoft.com/office/drawing/2014/main" id="{94C160A6-D95F-AB89-3754-466AE5B3B5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2697" y="201699"/>
            <a:ext cx="5445981" cy="540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movie.mov" descr="movie.mov">
            <a:extLst>
              <a:ext uri="{FF2B5EF4-FFF2-40B4-BE49-F238E27FC236}">
                <a16:creationId xmlns:a16="http://schemas.microsoft.com/office/drawing/2014/main" id="{6CE61D5D-B01A-F263-A85B-95ADFF30F7E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9456" y="201699"/>
            <a:ext cx="5445980" cy="54000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989F9E-B2E4-8683-053F-1E2BF6AA37F3}"/>
              </a:ext>
            </a:extLst>
          </p:cNvPr>
          <p:cNvSpPr txBox="1"/>
          <p:nvPr/>
        </p:nvSpPr>
        <p:spPr>
          <a:xfrm>
            <a:off x="1822173" y="5714140"/>
            <a:ext cx="2847027" cy="369332"/>
          </a:xfrm>
          <a:prstGeom prst="rect">
            <a:avLst/>
          </a:prstGeom>
          <a:solidFill>
            <a:schemeClr val="bg1"/>
          </a:solidFill>
          <a:ln w="28575">
            <a:noFill/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2847027"/>
                      <a:gd name="connsiteY0" fmla="*/ 0 h 369332"/>
                      <a:gd name="connsiteX1" fmla="*/ 626346 w 2847027"/>
                      <a:gd name="connsiteY1" fmla="*/ 0 h 369332"/>
                      <a:gd name="connsiteX2" fmla="*/ 1224222 w 2847027"/>
                      <a:gd name="connsiteY2" fmla="*/ 0 h 369332"/>
                      <a:gd name="connsiteX3" fmla="*/ 1850568 w 2847027"/>
                      <a:gd name="connsiteY3" fmla="*/ 0 h 369332"/>
                      <a:gd name="connsiteX4" fmla="*/ 2847027 w 2847027"/>
                      <a:gd name="connsiteY4" fmla="*/ 0 h 369332"/>
                      <a:gd name="connsiteX5" fmla="*/ 2847027 w 2847027"/>
                      <a:gd name="connsiteY5" fmla="*/ 369332 h 369332"/>
                      <a:gd name="connsiteX6" fmla="*/ 2220681 w 2847027"/>
                      <a:gd name="connsiteY6" fmla="*/ 369332 h 369332"/>
                      <a:gd name="connsiteX7" fmla="*/ 1594335 w 2847027"/>
                      <a:gd name="connsiteY7" fmla="*/ 369332 h 369332"/>
                      <a:gd name="connsiteX8" fmla="*/ 1110341 w 2847027"/>
                      <a:gd name="connsiteY8" fmla="*/ 369332 h 369332"/>
                      <a:gd name="connsiteX9" fmla="*/ 626346 w 2847027"/>
                      <a:gd name="connsiteY9" fmla="*/ 369332 h 369332"/>
                      <a:gd name="connsiteX10" fmla="*/ 0 w 2847027"/>
                      <a:gd name="connsiteY10" fmla="*/ 369332 h 369332"/>
                      <a:gd name="connsiteX11" fmla="*/ 0 w 2847027"/>
                      <a:gd name="connsiteY11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847027" h="369332" fill="none" extrusionOk="0">
                        <a:moveTo>
                          <a:pt x="0" y="0"/>
                        </a:moveTo>
                        <a:cubicBezTo>
                          <a:pt x="247765" y="-19281"/>
                          <a:pt x="367882" y="8081"/>
                          <a:pt x="626346" y="0"/>
                        </a:cubicBezTo>
                        <a:cubicBezTo>
                          <a:pt x="884810" y="-8081"/>
                          <a:pt x="977363" y="-11762"/>
                          <a:pt x="1224222" y="0"/>
                        </a:cubicBezTo>
                        <a:cubicBezTo>
                          <a:pt x="1471081" y="11762"/>
                          <a:pt x="1621290" y="-3039"/>
                          <a:pt x="1850568" y="0"/>
                        </a:cubicBezTo>
                        <a:cubicBezTo>
                          <a:pt x="2079846" y="3039"/>
                          <a:pt x="2579279" y="11356"/>
                          <a:pt x="2847027" y="0"/>
                        </a:cubicBezTo>
                        <a:cubicBezTo>
                          <a:pt x="2864204" y="135586"/>
                          <a:pt x="2844889" y="258849"/>
                          <a:pt x="2847027" y="369332"/>
                        </a:cubicBezTo>
                        <a:cubicBezTo>
                          <a:pt x="2640698" y="399312"/>
                          <a:pt x="2502445" y="373402"/>
                          <a:pt x="2220681" y="369332"/>
                        </a:cubicBezTo>
                        <a:cubicBezTo>
                          <a:pt x="1938917" y="365262"/>
                          <a:pt x="1746779" y="352668"/>
                          <a:pt x="1594335" y="369332"/>
                        </a:cubicBezTo>
                        <a:cubicBezTo>
                          <a:pt x="1441891" y="385996"/>
                          <a:pt x="1307806" y="385988"/>
                          <a:pt x="1110341" y="369332"/>
                        </a:cubicBezTo>
                        <a:cubicBezTo>
                          <a:pt x="912876" y="352676"/>
                          <a:pt x="729728" y="376721"/>
                          <a:pt x="626346" y="369332"/>
                        </a:cubicBezTo>
                        <a:cubicBezTo>
                          <a:pt x="522965" y="361943"/>
                          <a:pt x="189093" y="396151"/>
                          <a:pt x="0" y="369332"/>
                        </a:cubicBezTo>
                        <a:cubicBezTo>
                          <a:pt x="8540" y="246625"/>
                          <a:pt x="12713" y="78297"/>
                          <a:pt x="0" y="0"/>
                        </a:cubicBezTo>
                        <a:close/>
                      </a:path>
                      <a:path w="2847027" h="369332" stroke="0" extrusionOk="0">
                        <a:moveTo>
                          <a:pt x="0" y="0"/>
                        </a:moveTo>
                        <a:cubicBezTo>
                          <a:pt x="219699" y="-5380"/>
                          <a:pt x="390972" y="21451"/>
                          <a:pt x="512465" y="0"/>
                        </a:cubicBezTo>
                        <a:cubicBezTo>
                          <a:pt x="633958" y="-21451"/>
                          <a:pt x="802404" y="909"/>
                          <a:pt x="1053400" y="0"/>
                        </a:cubicBezTo>
                        <a:cubicBezTo>
                          <a:pt x="1304397" y="-909"/>
                          <a:pt x="1461272" y="-21848"/>
                          <a:pt x="1622805" y="0"/>
                        </a:cubicBezTo>
                        <a:cubicBezTo>
                          <a:pt x="1784339" y="21848"/>
                          <a:pt x="2004495" y="10145"/>
                          <a:pt x="2192211" y="0"/>
                        </a:cubicBezTo>
                        <a:cubicBezTo>
                          <a:pt x="2379927" y="-10145"/>
                          <a:pt x="2640752" y="23292"/>
                          <a:pt x="2847027" y="0"/>
                        </a:cubicBezTo>
                        <a:cubicBezTo>
                          <a:pt x="2840407" y="124787"/>
                          <a:pt x="2833223" y="185380"/>
                          <a:pt x="2847027" y="369332"/>
                        </a:cubicBezTo>
                        <a:cubicBezTo>
                          <a:pt x="2631459" y="377968"/>
                          <a:pt x="2509103" y="381028"/>
                          <a:pt x="2277622" y="369332"/>
                        </a:cubicBezTo>
                        <a:cubicBezTo>
                          <a:pt x="2046142" y="357636"/>
                          <a:pt x="1952869" y="378541"/>
                          <a:pt x="1651276" y="369332"/>
                        </a:cubicBezTo>
                        <a:cubicBezTo>
                          <a:pt x="1349683" y="360123"/>
                          <a:pt x="1253446" y="339034"/>
                          <a:pt x="1024930" y="369332"/>
                        </a:cubicBezTo>
                        <a:cubicBezTo>
                          <a:pt x="796414" y="399630"/>
                          <a:pt x="292523" y="420307"/>
                          <a:pt x="0" y="369332"/>
                        </a:cubicBezTo>
                        <a:cubicBezTo>
                          <a:pt x="12555" y="287112"/>
                          <a:pt x="17679" y="1773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Folded protein dynamics</a:t>
            </a:r>
            <a:endParaRPr lang="en-GB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BC23CD-665B-6810-ED99-C06A6E3A62B1}"/>
              </a:ext>
            </a:extLst>
          </p:cNvPr>
          <p:cNvSpPr txBox="1"/>
          <p:nvPr/>
        </p:nvSpPr>
        <p:spPr>
          <a:xfrm>
            <a:off x="7214213" y="5714140"/>
            <a:ext cx="3516465" cy="369332"/>
          </a:xfrm>
          <a:prstGeom prst="rect">
            <a:avLst/>
          </a:prstGeom>
          <a:solidFill>
            <a:schemeClr val="bg1"/>
          </a:solidFill>
          <a:ln w="28575">
            <a:noFill/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3516465"/>
                      <a:gd name="connsiteY0" fmla="*/ 0 h 369332"/>
                      <a:gd name="connsiteX1" fmla="*/ 621242 w 3516465"/>
                      <a:gd name="connsiteY1" fmla="*/ 0 h 369332"/>
                      <a:gd name="connsiteX2" fmla="*/ 1101826 w 3516465"/>
                      <a:gd name="connsiteY2" fmla="*/ 0 h 369332"/>
                      <a:gd name="connsiteX3" fmla="*/ 1582409 w 3516465"/>
                      <a:gd name="connsiteY3" fmla="*/ 0 h 369332"/>
                      <a:gd name="connsiteX4" fmla="*/ 2238816 w 3516465"/>
                      <a:gd name="connsiteY4" fmla="*/ 0 h 369332"/>
                      <a:gd name="connsiteX5" fmla="*/ 2719400 w 3516465"/>
                      <a:gd name="connsiteY5" fmla="*/ 0 h 369332"/>
                      <a:gd name="connsiteX6" fmla="*/ 3516465 w 3516465"/>
                      <a:gd name="connsiteY6" fmla="*/ 0 h 369332"/>
                      <a:gd name="connsiteX7" fmla="*/ 3516465 w 3516465"/>
                      <a:gd name="connsiteY7" fmla="*/ 369332 h 369332"/>
                      <a:gd name="connsiteX8" fmla="*/ 2965552 w 3516465"/>
                      <a:gd name="connsiteY8" fmla="*/ 369332 h 369332"/>
                      <a:gd name="connsiteX9" fmla="*/ 2414639 w 3516465"/>
                      <a:gd name="connsiteY9" fmla="*/ 369332 h 369332"/>
                      <a:gd name="connsiteX10" fmla="*/ 1934056 w 3516465"/>
                      <a:gd name="connsiteY10" fmla="*/ 369332 h 369332"/>
                      <a:gd name="connsiteX11" fmla="*/ 1347978 w 3516465"/>
                      <a:gd name="connsiteY11" fmla="*/ 369332 h 369332"/>
                      <a:gd name="connsiteX12" fmla="*/ 867395 w 3516465"/>
                      <a:gd name="connsiteY12" fmla="*/ 369332 h 369332"/>
                      <a:gd name="connsiteX13" fmla="*/ 0 w 3516465"/>
                      <a:gd name="connsiteY13" fmla="*/ 369332 h 369332"/>
                      <a:gd name="connsiteX14" fmla="*/ 0 w 3516465"/>
                      <a:gd name="connsiteY14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3516465" h="369332" fill="none" extrusionOk="0">
                        <a:moveTo>
                          <a:pt x="0" y="0"/>
                        </a:moveTo>
                        <a:cubicBezTo>
                          <a:pt x="190670" y="-22516"/>
                          <a:pt x="376124" y="27106"/>
                          <a:pt x="621242" y="0"/>
                        </a:cubicBezTo>
                        <a:cubicBezTo>
                          <a:pt x="866360" y="-27106"/>
                          <a:pt x="894812" y="6866"/>
                          <a:pt x="1101826" y="0"/>
                        </a:cubicBezTo>
                        <a:cubicBezTo>
                          <a:pt x="1308840" y="-6866"/>
                          <a:pt x="1351557" y="6497"/>
                          <a:pt x="1582409" y="0"/>
                        </a:cubicBezTo>
                        <a:cubicBezTo>
                          <a:pt x="1813261" y="-6497"/>
                          <a:pt x="2053515" y="2431"/>
                          <a:pt x="2238816" y="0"/>
                        </a:cubicBezTo>
                        <a:cubicBezTo>
                          <a:pt x="2424117" y="-2431"/>
                          <a:pt x="2517393" y="11573"/>
                          <a:pt x="2719400" y="0"/>
                        </a:cubicBezTo>
                        <a:cubicBezTo>
                          <a:pt x="2921407" y="-11573"/>
                          <a:pt x="3228783" y="8465"/>
                          <a:pt x="3516465" y="0"/>
                        </a:cubicBezTo>
                        <a:cubicBezTo>
                          <a:pt x="3506710" y="182721"/>
                          <a:pt x="3513977" y="288786"/>
                          <a:pt x="3516465" y="369332"/>
                        </a:cubicBezTo>
                        <a:cubicBezTo>
                          <a:pt x="3264910" y="369544"/>
                          <a:pt x="3107035" y="341830"/>
                          <a:pt x="2965552" y="369332"/>
                        </a:cubicBezTo>
                        <a:cubicBezTo>
                          <a:pt x="2824069" y="396834"/>
                          <a:pt x="2653537" y="394297"/>
                          <a:pt x="2414639" y="369332"/>
                        </a:cubicBezTo>
                        <a:cubicBezTo>
                          <a:pt x="2175741" y="344367"/>
                          <a:pt x="2051497" y="382632"/>
                          <a:pt x="1934056" y="369332"/>
                        </a:cubicBezTo>
                        <a:cubicBezTo>
                          <a:pt x="1816615" y="356032"/>
                          <a:pt x="1610077" y="361928"/>
                          <a:pt x="1347978" y="369332"/>
                        </a:cubicBezTo>
                        <a:cubicBezTo>
                          <a:pt x="1085879" y="376736"/>
                          <a:pt x="1050602" y="369989"/>
                          <a:pt x="867395" y="369332"/>
                        </a:cubicBezTo>
                        <a:cubicBezTo>
                          <a:pt x="684188" y="368675"/>
                          <a:pt x="374893" y="365524"/>
                          <a:pt x="0" y="369332"/>
                        </a:cubicBezTo>
                        <a:cubicBezTo>
                          <a:pt x="-17617" y="239867"/>
                          <a:pt x="14367" y="170735"/>
                          <a:pt x="0" y="0"/>
                        </a:cubicBezTo>
                        <a:close/>
                      </a:path>
                      <a:path w="3516465" h="369332" stroke="0" extrusionOk="0">
                        <a:moveTo>
                          <a:pt x="0" y="0"/>
                        </a:moveTo>
                        <a:cubicBezTo>
                          <a:pt x="236403" y="-25189"/>
                          <a:pt x="407917" y="25476"/>
                          <a:pt x="515748" y="0"/>
                        </a:cubicBezTo>
                        <a:cubicBezTo>
                          <a:pt x="623579" y="-25476"/>
                          <a:pt x="826073" y="-27209"/>
                          <a:pt x="1066661" y="0"/>
                        </a:cubicBezTo>
                        <a:cubicBezTo>
                          <a:pt x="1307249" y="27209"/>
                          <a:pt x="1371016" y="-9916"/>
                          <a:pt x="1652739" y="0"/>
                        </a:cubicBezTo>
                        <a:cubicBezTo>
                          <a:pt x="1934462" y="9916"/>
                          <a:pt x="1980958" y="14940"/>
                          <a:pt x="2238816" y="0"/>
                        </a:cubicBezTo>
                        <a:cubicBezTo>
                          <a:pt x="2496674" y="-14940"/>
                          <a:pt x="2507368" y="-14966"/>
                          <a:pt x="2719400" y="0"/>
                        </a:cubicBezTo>
                        <a:cubicBezTo>
                          <a:pt x="2931432" y="14966"/>
                          <a:pt x="3341125" y="-4391"/>
                          <a:pt x="3516465" y="0"/>
                        </a:cubicBezTo>
                        <a:cubicBezTo>
                          <a:pt x="3529818" y="126608"/>
                          <a:pt x="3522217" y="190342"/>
                          <a:pt x="3516465" y="369332"/>
                        </a:cubicBezTo>
                        <a:cubicBezTo>
                          <a:pt x="3320946" y="383171"/>
                          <a:pt x="3004793" y="360366"/>
                          <a:pt x="2860058" y="369332"/>
                        </a:cubicBezTo>
                        <a:cubicBezTo>
                          <a:pt x="2715323" y="378298"/>
                          <a:pt x="2503676" y="365759"/>
                          <a:pt x="2203651" y="369332"/>
                        </a:cubicBezTo>
                        <a:cubicBezTo>
                          <a:pt x="1903626" y="372905"/>
                          <a:pt x="1823745" y="349076"/>
                          <a:pt x="1652739" y="369332"/>
                        </a:cubicBezTo>
                        <a:cubicBezTo>
                          <a:pt x="1481733" y="389588"/>
                          <a:pt x="1339692" y="392901"/>
                          <a:pt x="1136990" y="369332"/>
                        </a:cubicBezTo>
                        <a:cubicBezTo>
                          <a:pt x="934288" y="345763"/>
                          <a:pt x="791751" y="378224"/>
                          <a:pt x="621242" y="369332"/>
                        </a:cubicBezTo>
                        <a:cubicBezTo>
                          <a:pt x="450733" y="360440"/>
                          <a:pt x="173866" y="397650"/>
                          <a:pt x="0" y="369332"/>
                        </a:cubicBezTo>
                        <a:cubicBezTo>
                          <a:pt x="-5242" y="266883"/>
                          <a:pt x="13030" y="14712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Disordered protein dynamics</a:t>
            </a:r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50325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37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10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q42Collapse">
            <a:hlinkClick r:id="" action="ppaction://media"/>
            <a:extLst>
              <a:ext uri="{FF2B5EF4-FFF2-40B4-BE49-F238E27FC236}">
                <a16:creationId xmlns:a16="http://schemas.microsoft.com/office/drawing/2014/main" id="{43C7C153-893F-CA00-B9E9-27407F280A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0674" y="1253331"/>
            <a:ext cx="5366650" cy="4351338"/>
          </a:xfrm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5366650"/>
                      <a:gd name="connsiteY0" fmla="*/ 0 h 4351338"/>
                      <a:gd name="connsiteX1" fmla="*/ 509832 w 5366650"/>
                      <a:gd name="connsiteY1" fmla="*/ 0 h 4351338"/>
                      <a:gd name="connsiteX2" fmla="*/ 1234330 w 5366650"/>
                      <a:gd name="connsiteY2" fmla="*/ 0 h 4351338"/>
                      <a:gd name="connsiteX3" fmla="*/ 1851494 w 5366650"/>
                      <a:gd name="connsiteY3" fmla="*/ 0 h 4351338"/>
                      <a:gd name="connsiteX4" fmla="*/ 2522326 w 5366650"/>
                      <a:gd name="connsiteY4" fmla="*/ 0 h 4351338"/>
                      <a:gd name="connsiteX5" fmla="*/ 3300490 w 5366650"/>
                      <a:gd name="connsiteY5" fmla="*/ 0 h 4351338"/>
                      <a:gd name="connsiteX6" fmla="*/ 3863988 w 5366650"/>
                      <a:gd name="connsiteY6" fmla="*/ 0 h 4351338"/>
                      <a:gd name="connsiteX7" fmla="*/ 4588486 w 5366650"/>
                      <a:gd name="connsiteY7" fmla="*/ 0 h 4351338"/>
                      <a:gd name="connsiteX8" fmla="*/ 5366650 w 5366650"/>
                      <a:gd name="connsiteY8" fmla="*/ 0 h 4351338"/>
                      <a:gd name="connsiteX9" fmla="*/ 5366650 w 5366650"/>
                      <a:gd name="connsiteY9" fmla="*/ 621620 h 4351338"/>
                      <a:gd name="connsiteX10" fmla="*/ 5366650 w 5366650"/>
                      <a:gd name="connsiteY10" fmla="*/ 1243239 h 4351338"/>
                      <a:gd name="connsiteX11" fmla="*/ 5366650 w 5366650"/>
                      <a:gd name="connsiteY11" fmla="*/ 1777832 h 4351338"/>
                      <a:gd name="connsiteX12" fmla="*/ 5366650 w 5366650"/>
                      <a:gd name="connsiteY12" fmla="*/ 2486479 h 4351338"/>
                      <a:gd name="connsiteX13" fmla="*/ 5366650 w 5366650"/>
                      <a:gd name="connsiteY13" fmla="*/ 3108099 h 4351338"/>
                      <a:gd name="connsiteX14" fmla="*/ 5366650 w 5366650"/>
                      <a:gd name="connsiteY14" fmla="*/ 3816745 h 4351338"/>
                      <a:gd name="connsiteX15" fmla="*/ 5366650 w 5366650"/>
                      <a:gd name="connsiteY15" fmla="*/ 4351338 h 4351338"/>
                      <a:gd name="connsiteX16" fmla="*/ 4749485 w 5366650"/>
                      <a:gd name="connsiteY16" fmla="*/ 4351338 h 4351338"/>
                      <a:gd name="connsiteX17" fmla="*/ 4132321 w 5366650"/>
                      <a:gd name="connsiteY17" fmla="*/ 4351338 h 4351338"/>
                      <a:gd name="connsiteX18" fmla="*/ 3407823 w 5366650"/>
                      <a:gd name="connsiteY18" fmla="*/ 4351338 h 4351338"/>
                      <a:gd name="connsiteX19" fmla="*/ 2736992 w 5366650"/>
                      <a:gd name="connsiteY19" fmla="*/ 4351338 h 4351338"/>
                      <a:gd name="connsiteX20" fmla="*/ 1958827 w 5366650"/>
                      <a:gd name="connsiteY20" fmla="*/ 4351338 h 4351338"/>
                      <a:gd name="connsiteX21" fmla="*/ 1180663 w 5366650"/>
                      <a:gd name="connsiteY21" fmla="*/ 4351338 h 4351338"/>
                      <a:gd name="connsiteX22" fmla="*/ 0 w 5366650"/>
                      <a:gd name="connsiteY22" fmla="*/ 4351338 h 4351338"/>
                      <a:gd name="connsiteX23" fmla="*/ 0 w 5366650"/>
                      <a:gd name="connsiteY23" fmla="*/ 3686205 h 4351338"/>
                      <a:gd name="connsiteX24" fmla="*/ 0 w 5366650"/>
                      <a:gd name="connsiteY24" fmla="*/ 3021072 h 4351338"/>
                      <a:gd name="connsiteX25" fmla="*/ 0 w 5366650"/>
                      <a:gd name="connsiteY25" fmla="*/ 2399452 h 4351338"/>
                      <a:gd name="connsiteX26" fmla="*/ 0 w 5366650"/>
                      <a:gd name="connsiteY26" fmla="*/ 1777832 h 4351338"/>
                      <a:gd name="connsiteX27" fmla="*/ 0 w 5366650"/>
                      <a:gd name="connsiteY27" fmla="*/ 1156213 h 4351338"/>
                      <a:gd name="connsiteX28" fmla="*/ 0 w 5366650"/>
                      <a:gd name="connsiteY28" fmla="*/ 665133 h 4351338"/>
                      <a:gd name="connsiteX29" fmla="*/ 0 w 5366650"/>
                      <a:gd name="connsiteY29" fmla="*/ 0 h 4351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5366650" h="4351338" fill="none" extrusionOk="0">
                        <a:moveTo>
                          <a:pt x="0" y="0"/>
                        </a:moveTo>
                        <a:cubicBezTo>
                          <a:pt x="133130" y="5588"/>
                          <a:pt x="310300" y="-17412"/>
                          <a:pt x="509832" y="0"/>
                        </a:cubicBezTo>
                        <a:cubicBezTo>
                          <a:pt x="709364" y="17412"/>
                          <a:pt x="1011121" y="7010"/>
                          <a:pt x="1234330" y="0"/>
                        </a:cubicBezTo>
                        <a:cubicBezTo>
                          <a:pt x="1457539" y="-7010"/>
                          <a:pt x="1575519" y="-345"/>
                          <a:pt x="1851494" y="0"/>
                        </a:cubicBezTo>
                        <a:cubicBezTo>
                          <a:pt x="2127469" y="345"/>
                          <a:pt x="2329206" y="10894"/>
                          <a:pt x="2522326" y="0"/>
                        </a:cubicBezTo>
                        <a:cubicBezTo>
                          <a:pt x="2715446" y="-10894"/>
                          <a:pt x="3082986" y="-11751"/>
                          <a:pt x="3300490" y="0"/>
                        </a:cubicBezTo>
                        <a:cubicBezTo>
                          <a:pt x="3517994" y="11751"/>
                          <a:pt x="3631463" y="3129"/>
                          <a:pt x="3863988" y="0"/>
                        </a:cubicBezTo>
                        <a:cubicBezTo>
                          <a:pt x="4096513" y="-3129"/>
                          <a:pt x="4272571" y="31411"/>
                          <a:pt x="4588486" y="0"/>
                        </a:cubicBezTo>
                        <a:cubicBezTo>
                          <a:pt x="4904401" y="-31411"/>
                          <a:pt x="5197502" y="5121"/>
                          <a:pt x="5366650" y="0"/>
                        </a:cubicBezTo>
                        <a:cubicBezTo>
                          <a:pt x="5357599" y="137560"/>
                          <a:pt x="5378927" y="380209"/>
                          <a:pt x="5366650" y="621620"/>
                        </a:cubicBezTo>
                        <a:cubicBezTo>
                          <a:pt x="5354373" y="863031"/>
                          <a:pt x="5352116" y="955548"/>
                          <a:pt x="5366650" y="1243239"/>
                        </a:cubicBezTo>
                        <a:cubicBezTo>
                          <a:pt x="5381184" y="1530930"/>
                          <a:pt x="5384370" y="1514019"/>
                          <a:pt x="5366650" y="1777832"/>
                        </a:cubicBezTo>
                        <a:cubicBezTo>
                          <a:pt x="5348930" y="2041645"/>
                          <a:pt x="5370683" y="2339678"/>
                          <a:pt x="5366650" y="2486479"/>
                        </a:cubicBezTo>
                        <a:cubicBezTo>
                          <a:pt x="5362617" y="2633280"/>
                          <a:pt x="5379902" y="2875464"/>
                          <a:pt x="5366650" y="3108099"/>
                        </a:cubicBezTo>
                        <a:cubicBezTo>
                          <a:pt x="5353398" y="3340734"/>
                          <a:pt x="5361190" y="3646988"/>
                          <a:pt x="5366650" y="3816745"/>
                        </a:cubicBezTo>
                        <a:cubicBezTo>
                          <a:pt x="5372110" y="3986502"/>
                          <a:pt x="5367494" y="4122311"/>
                          <a:pt x="5366650" y="4351338"/>
                        </a:cubicBezTo>
                        <a:cubicBezTo>
                          <a:pt x="5206123" y="4336992"/>
                          <a:pt x="4993618" y="4366599"/>
                          <a:pt x="4749485" y="4351338"/>
                        </a:cubicBezTo>
                        <a:cubicBezTo>
                          <a:pt x="4505353" y="4336077"/>
                          <a:pt x="4326794" y="4356087"/>
                          <a:pt x="4132321" y="4351338"/>
                        </a:cubicBezTo>
                        <a:cubicBezTo>
                          <a:pt x="3937848" y="4346589"/>
                          <a:pt x="3667072" y="4339918"/>
                          <a:pt x="3407823" y="4351338"/>
                        </a:cubicBezTo>
                        <a:cubicBezTo>
                          <a:pt x="3148574" y="4362758"/>
                          <a:pt x="3051210" y="4319553"/>
                          <a:pt x="2736992" y="4351338"/>
                        </a:cubicBezTo>
                        <a:cubicBezTo>
                          <a:pt x="2422774" y="4383123"/>
                          <a:pt x="2292801" y="4383166"/>
                          <a:pt x="1958827" y="4351338"/>
                        </a:cubicBezTo>
                        <a:cubicBezTo>
                          <a:pt x="1624854" y="4319510"/>
                          <a:pt x="1439624" y="4335927"/>
                          <a:pt x="1180663" y="4351338"/>
                        </a:cubicBezTo>
                        <a:cubicBezTo>
                          <a:pt x="921702" y="4366749"/>
                          <a:pt x="536736" y="4368144"/>
                          <a:pt x="0" y="4351338"/>
                        </a:cubicBezTo>
                        <a:cubicBezTo>
                          <a:pt x="32049" y="4140716"/>
                          <a:pt x="-9240" y="3850524"/>
                          <a:pt x="0" y="3686205"/>
                        </a:cubicBezTo>
                        <a:cubicBezTo>
                          <a:pt x="9240" y="3521886"/>
                          <a:pt x="-30972" y="3302462"/>
                          <a:pt x="0" y="3021072"/>
                        </a:cubicBezTo>
                        <a:cubicBezTo>
                          <a:pt x="30972" y="2739682"/>
                          <a:pt x="6901" y="2585997"/>
                          <a:pt x="0" y="2399452"/>
                        </a:cubicBezTo>
                        <a:cubicBezTo>
                          <a:pt x="-6901" y="2212907"/>
                          <a:pt x="20678" y="1908343"/>
                          <a:pt x="0" y="1777832"/>
                        </a:cubicBezTo>
                        <a:cubicBezTo>
                          <a:pt x="-20678" y="1647321"/>
                          <a:pt x="4895" y="1366491"/>
                          <a:pt x="0" y="1156213"/>
                        </a:cubicBezTo>
                        <a:cubicBezTo>
                          <a:pt x="-4895" y="945935"/>
                          <a:pt x="-3785" y="850271"/>
                          <a:pt x="0" y="665133"/>
                        </a:cubicBezTo>
                        <a:cubicBezTo>
                          <a:pt x="3785" y="479995"/>
                          <a:pt x="-13529" y="138964"/>
                          <a:pt x="0" y="0"/>
                        </a:cubicBezTo>
                        <a:close/>
                      </a:path>
                      <a:path w="5366650" h="4351338" stroke="0" extrusionOk="0">
                        <a:moveTo>
                          <a:pt x="0" y="0"/>
                        </a:moveTo>
                        <a:cubicBezTo>
                          <a:pt x="142859" y="-12444"/>
                          <a:pt x="439225" y="10967"/>
                          <a:pt x="617165" y="0"/>
                        </a:cubicBezTo>
                        <a:cubicBezTo>
                          <a:pt x="795106" y="-10967"/>
                          <a:pt x="938418" y="-2843"/>
                          <a:pt x="1126997" y="0"/>
                        </a:cubicBezTo>
                        <a:cubicBezTo>
                          <a:pt x="1315576" y="2843"/>
                          <a:pt x="1731968" y="25430"/>
                          <a:pt x="1905161" y="0"/>
                        </a:cubicBezTo>
                        <a:cubicBezTo>
                          <a:pt x="2078354" y="-25430"/>
                          <a:pt x="2239768" y="-18000"/>
                          <a:pt x="2522326" y="0"/>
                        </a:cubicBezTo>
                        <a:cubicBezTo>
                          <a:pt x="2804885" y="18000"/>
                          <a:pt x="2919925" y="22202"/>
                          <a:pt x="3139490" y="0"/>
                        </a:cubicBezTo>
                        <a:cubicBezTo>
                          <a:pt x="3359055" y="-22202"/>
                          <a:pt x="3573670" y="-18264"/>
                          <a:pt x="3917655" y="0"/>
                        </a:cubicBezTo>
                        <a:cubicBezTo>
                          <a:pt x="4261641" y="18264"/>
                          <a:pt x="4368005" y="6724"/>
                          <a:pt x="4481153" y="0"/>
                        </a:cubicBezTo>
                        <a:cubicBezTo>
                          <a:pt x="4594301" y="-6724"/>
                          <a:pt x="5078554" y="43082"/>
                          <a:pt x="5366650" y="0"/>
                        </a:cubicBezTo>
                        <a:cubicBezTo>
                          <a:pt x="5388792" y="150652"/>
                          <a:pt x="5356414" y="488752"/>
                          <a:pt x="5366650" y="708646"/>
                        </a:cubicBezTo>
                        <a:cubicBezTo>
                          <a:pt x="5376886" y="928540"/>
                          <a:pt x="5370727" y="1062403"/>
                          <a:pt x="5366650" y="1243239"/>
                        </a:cubicBezTo>
                        <a:cubicBezTo>
                          <a:pt x="5362573" y="1424075"/>
                          <a:pt x="5362156" y="1682658"/>
                          <a:pt x="5366650" y="1864859"/>
                        </a:cubicBezTo>
                        <a:cubicBezTo>
                          <a:pt x="5371144" y="2047060"/>
                          <a:pt x="5347608" y="2218524"/>
                          <a:pt x="5366650" y="2529992"/>
                        </a:cubicBezTo>
                        <a:cubicBezTo>
                          <a:pt x="5385692" y="2841460"/>
                          <a:pt x="5372863" y="2871475"/>
                          <a:pt x="5366650" y="3021072"/>
                        </a:cubicBezTo>
                        <a:cubicBezTo>
                          <a:pt x="5360437" y="3170669"/>
                          <a:pt x="5363248" y="3460075"/>
                          <a:pt x="5366650" y="3642692"/>
                        </a:cubicBezTo>
                        <a:cubicBezTo>
                          <a:pt x="5370052" y="3825309"/>
                          <a:pt x="5377922" y="4035116"/>
                          <a:pt x="5366650" y="4351338"/>
                        </a:cubicBezTo>
                        <a:cubicBezTo>
                          <a:pt x="5092009" y="4318694"/>
                          <a:pt x="4847847" y="4376112"/>
                          <a:pt x="4695819" y="4351338"/>
                        </a:cubicBezTo>
                        <a:cubicBezTo>
                          <a:pt x="4543791" y="4326564"/>
                          <a:pt x="4296016" y="4312553"/>
                          <a:pt x="3917655" y="4351338"/>
                        </a:cubicBezTo>
                        <a:cubicBezTo>
                          <a:pt x="3539294" y="4390123"/>
                          <a:pt x="3563106" y="4381306"/>
                          <a:pt x="3246823" y="4351338"/>
                        </a:cubicBezTo>
                        <a:cubicBezTo>
                          <a:pt x="2930540" y="4321370"/>
                          <a:pt x="2861893" y="4352283"/>
                          <a:pt x="2736992" y="4351338"/>
                        </a:cubicBezTo>
                        <a:cubicBezTo>
                          <a:pt x="2612091" y="4350393"/>
                          <a:pt x="2292284" y="4338867"/>
                          <a:pt x="2173493" y="4351338"/>
                        </a:cubicBezTo>
                        <a:cubicBezTo>
                          <a:pt x="2054702" y="4363809"/>
                          <a:pt x="1602108" y="4335092"/>
                          <a:pt x="1395329" y="4351338"/>
                        </a:cubicBezTo>
                        <a:cubicBezTo>
                          <a:pt x="1188550" y="4367584"/>
                          <a:pt x="943892" y="4380171"/>
                          <a:pt x="724498" y="4351338"/>
                        </a:cubicBezTo>
                        <a:cubicBezTo>
                          <a:pt x="505104" y="4322505"/>
                          <a:pt x="305094" y="4339907"/>
                          <a:pt x="0" y="4351338"/>
                        </a:cubicBezTo>
                        <a:cubicBezTo>
                          <a:pt x="-12029" y="4058608"/>
                          <a:pt x="-19880" y="4013496"/>
                          <a:pt x="0" y="3729718"/>
                        </a:cubicBezTo>
                        <a:cubicBezTo>
                          <a:pt x="19880" y="3445940"/>
                          <a:pt x="-20297" y="3474562"/>
                          <a:pt x="0" y="3238639"/>
                        </a:cubicBezTo>
                        <a:cubicBezTo>
                          <a:pt x="20297" y="3002716"/>
                          <a:pt x="18965" y="2936085"/>
                          <a:pt x="0" y="2747559"/>
                        </a:cubicBezTo>
                        <a:cubicBezTo>
                          <a:pt x="-18965" y="2559033"/>
                          <a:pt x="-17186" y="2391825"/>
                          <a:pt x="0" y="2082426"/>
                        </a:cubicBezTo>
                        <a:cubicBezTo>
                          <a:pt x="17186" y="1773027"/>
                          <a:pt x="-2858" y="1691751"/>
                          <a:pt x="0" y="1547833"/>
                        </a:cubicBezTo>
                        <a:cubicBezTo>
                          <a:pt x="2858" y="1403915"/>
                          <a:pt x="27802" y="1081155"/>
                          <a:pt x="0" y="839187"/>
                        </a:cubicBezTo>
                        <a:cubicBezTo>
                          <a:pt x="-27802" y="597219"/>
                          <a:pt x="435" y="3498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  <p:pic>
        <p:nvPicPr>
          <p:cNvPr id="4" name="a2a_smoother">
            <a:hlinkClick r:id="" action="ppaction://media"/>
            <a:extLst>
              <a:ext uri="{FF2B5EF4-FFF2-40B4-BE49-F238E27FC236}">
                <a16:creationId xmlns:a16="http://schemas.microsoft.com/office/drawing/2014/main" id="{4AF86852-AC24-797C-2B45-C21BA12903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32334" t="10095" r="35128" b="12138"/>
          <a:stretch/>
        </p:blipFill>
        <p:spPr>
          <a:xfrm>
            <a:off x="6283506" y="354053"/>
            <a:ext cx="4901184" cy="6149893"/>
          </a:xfrm>
          <a:prstGeom prst="rect">
            <a:avLst/>
          </a:prstGeom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901184"/>
                      <a:gd name="connsiteY0" fmla="*/ 0 h 6149893"/>
                      <a:gd name="connsiteX1" fmla="*/ 710672 w 4901184"/>
                      <a:gd name="connsiteY1" fmla="*/ 0 h 6149893"/>
                      <a:gd name="connsiteX2" fmla="*/ 1225296 w 4901184"/>
                      <a:gd name="connsiteY2" fmla="*/ 0 h 6149893"/>
                      <a:gd name="connsiteX3" fmla="*/ 1886956 w 4901184"/>
                      <a:gd name="connsiteY3" fmla="*/ 0 h 6149893"/>
                      <a:gd name="connsiteX4" fmla="*/ 2401580 w 4901184"/>
                      <a:gd name="connsiteY4" fmla="*/ 0 h 6149893"/>
                      <a:gd name="connsiteX5" fmla="*/ 3014228 w 4901184"/>
                      <a:gd name="connsiteY5" fmla="*/ 0 h 6149893"/>
                      <a:gd name="connsiteX6" fmla="*/ 3675888 w 4901184"/>
                      <a:gd name="connsiteY6" fmla="*/ 0 h 6149893"/>
                      <a:gd name="connsiteX7" fmla="*/ 4141500 w 4901184"/>
                      <a:gd name="connsiteY7" fmla="*/ 0 h 6149893"/>
                      <a:gd name="connsiteX8" fmla="*/ 4901184 w 4901184"/>
                      <a:gd name="connsiteY8" fmla="*/ 0 h 6149893"/>
                      <a:gd name="connsiteX9" fmla="*/ 4901184 w 4901184"/>
                      <a:gd name="connsiteY9" fmla="*/ 806319 h 6149893"/>
                      <a:gd name="connsiteX10" fmla="*/ 4901184 w 4901184"/>
                      <a:gd name="connsiteY10" fmla="*/ 1612639 h 6149893"/>
                      <a:gd name="connsiteX11" fmla="*/ 4901184 w 4901184"/>
                      <a:gd name="connsiteY11" fmla="*/ 2357459 h 6149893"/>
                      <a:gd name="connsiteX12" fmla="*/ 4901184 w 4901184"/>
                      <a:gd name="connsiteY12" fmla="*/ 2979281 h 6149893"/>
                      <a:gd name="connsiteX13" fmla="*/ 4901184 w 4901184"/>
                      <a:gd name="connsiteY13" fmla="*/ 3724102 h 6149893"/>
                      <a:gd name="connsiteX14" fmla="*/ 4901184 w 4901184"/>
                      <a:gd name="connsiteY14" fmla="*/ 4284425 h 6149893"/>
                      <a:gd name="connsiteX15" fmla="*/ 4901184 w 4901184"/>
                      <a:gd name="connsiteY15" fmla="*/ 4967747 h 6149893"/>
                      <a:gd name="connsiteX16" fmla="*/ 4901184 w 4901184"/>
                      <a:gd name="connsiteY16" fmla="*/ 5466572 h 6149893"/>
                      <a:gd name="connsiteX17" fmla="*/ 4901184 w 4901184"/>
                      <a:gd name="connsiteY17" fmla="*/ 6149893 h 6149893"/>
                      <a:gd name="connsiteX18" fmla="*/ 4288536 w 4901184"/>
                      <a:gd name="connsiteY18" fmla="*/ 6149893 h 6149893"/>
                      <a:gd name="connsiteX19" fmla="*/ 3626876 w 4901184"/>
                      <a:gd name="connsiteY19" fmla="*/ 6149893 h 6149893"/>
                      <a:gd name="connsiteX20" fmla="*/ 2965216 w 4901184"/>
                      <a:gd name="connsiteY20" fmla="*/ 6149893 h 6149893"/>
                      <a:gd name="connsiteX21" fmla="*/ 2450592 w 4901184"/>
                      <a:gd name="connsiteY21" fmla="*/ 6149893 h 6149893"/>
                      <a:gd name="connsiteX22" fmla="*/ 1739920 w 4901184"/>
                      <a:gd name="connsiteY22" fmla="*/ 6149893 h 6149893"/>
                      <a:gd name="connsiteX23" fmla="*/ 1127272 w 4901184"/>
                      <a:gd name="connsiteY23" fmla="*/ 6149893 h 6149893"/>
                      <a:gd name="connsiteX24" fmla="*/ 661660 w 4901184"/>
                      <a:gd name="connsiteY24" fmla="*/ 6149893 h 6149893"/>
                      <a:gd name="connsiteX25" fmla="*/ 0 w 4901184"/>
                      <a:gd name="connsiteY25" fmla="*/ 6149893 h 6149893"/>
                      <a:gd name="connsiteX26" fmla="*/ 0 w 4901184"/>
                      <a:gd name="connsiteY26" fmla="*/ 5528070 h 6149893"/>
                      <a:gd name="connsiteX27" fmla="*/ 0 w 4901184"/>
                      <a:gd name="connsiteY27" fmla="*/ 4844749 h 6149893"/>
                      <a:gd name="connsiteX28" fmla="*/ 0 w 4901184"/>
                      <a:gd name="connsiteY28" fmla="*/ 4038430 h 6149893"/>
                      <a:gd name="connsiteX29" fmla="*/ 0 w 4901184"/>
                      <a:gd name="connsiteY29" fmla="*/ 3232110 h 6149893"/>
                      <a:gd name="connsiteX30" fmla="*/ 0 w 4901184"/>
                      <a:gd name="connsiteY30" fmla="*/ 2487290 h 6149893"/>
                      <a:gd name="connsiteX31" fmla="*/ 0 w 4901184"/>
                      <a:gd name="connsiteY31" fmla="*/ 1865468 h 6149893"/>
                      <a:gd name="connsiteX32" fmla="*/ 0 w 4901184"/>
                      <a:gd name="connsiteY32" fmla="*/ 1366643 h 6149893"/>
                      <a:gd name="connsiteX33" fmla="*/ 0 w 4901184"/>
                      <a:gd name="connsiteY33" fmla="*/ 744820 h 6149893"/>
                      <a:gd name="connsiteX34" fmla="*/ 0 w 4901184"/>
                      <a:gd name="connsiteY34" fmla="*/ 0 h 61498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4901184" h="6149893" fill="none" extrusionOk="0">
                        <a:moveTo>
                          <a:pt x="0" y="0"/>
                        </a:moveTo>
                        <a:cubicBezTo>
                          <a:pt x="264696" y="-31078"/>
                          <a:pt x="502360" y="-8941"/>
                          <a:pt x="710672" y="0"/>
                        </a:cubicBezTo>
                        <a:cubicBezTo>
                          <a:pt x="918984" y="8941"/>
                          <a:pt x="975460" y="-2938"/>
                          <a:pt x="1225296" y="0"/>
                        </a:cubicBezTo>
                        <a:cubicBezTo>
                          <a:pt x="1475132" y="2938"/>
                          <a:pt x="1556233" y="26079"/>
                          <a:pt x="1886956" y="0"/>
                        </a:cubicBezTo>
                        <a:cubicBezTo>
                          <a:pt x="2217679" y="-26079"/>
                          <a:pt x="2209387" y="-20693"/>
                          <a:pt x="2401580" y="0"/>
                        </a:cubicBezTo>
                        <a:cubicBezTo>
                          <a:pt x="2593773" y="20693"/>
                          <a:pt x="2758003" y="6706"/>
                          <a:pt x="3014228" y="0"/>
                        </a:cubicBezTo>
                        <a:cubicBezTo>
                          <a:pt x="3270453" y="-6706"/>
                          <a:pt x="3383149" y="-26218"/>
                          <a:pt x="3675888" y="0"/>
                        </a:cubicBezTo>
                        <a:cubicBezTo>
                          <a:pt x="3968627" y="26218"/>
                          <a:pt x="3969382" y="-16580"/>
                          <a:pt x="4141500" y="0"/>
                        </a:cubicBezTo>
                        <a:cubicBezTo>
                          <a:pt x="4313618" y="16580"/>
                          <a:pt x="4740546" y="-23014"/>
                          <a:pt x="4901184" y="0"/>
                        </a:cubicBezTo>
                        <a:cubicBezTo>
                          <a:pt x="4876748" y="386401"/>
                          <a:pt x="4895433" y="550889"/>
                          <a:pt x="4901184" y="806319"/>
                        </a:cubicBezTo>
                        <a:cubicBezTo>
                          <a:pt x="4906935" y="1061749"/>
                          <a:pt x="4941265" y="1304340"/>
                          <a:pt x="4901184" y="1612639"/>
                        </a:cubicBezTo>
                        <a:cubicBezTo>
                          <a:pt x="4861103" y="1920938"/>
                          <a:pt x="4895520" y="2195600"/>
                          <a:pt x="4901184" y="2357459"/>
                        </a:cubicBezTo>
                        <a:cubicBezTo>
                          <a:pt x="4906848" y="2519318"/>
                          <a:pt x="4895777" y="2714034"/>
                          <a:pt x="4901184" y="2979281"/>
                        </a:cubicBezTo>
                        <a:cubicBezTo>
                          <a:pt x="4906591" y="3244528"/>
                          <a:pt x="4910988" y="3496585"/>
                          <a:pt x="4901184" y="3724102"/>
                        </a:cubicBezTo>
                        <a:cubicBezTo>
                          <a:pt x="4891380" y="3951619"/>
                          <a:pt x="4922474" y="4106722"/>
                          <a:pt x="4901184" y="4284425"/>
                        </a:cubicBezTo>
                        <a:cubicBezTo>
                          <a:pt x="4879894" y="4462128"/>
                          <a:pt x="4870259" y="4775112"/>
                          <a:pt x="4901184" y="4967747"/>
                        </a:cubicBezTo>
                        <a:cubicBezTo>
                          <a:pt x="4932109" y="5160382"/>
                          <a:pt x="4922012" y="5337139"/>
                          <a:pt x="4901184" y="5466572"/>
                        </a:cubicBezTo>
                        <a:cubicBezTo>
                          <a:pt x="4880356" y="5596006"/>
                          <a:pt x="4871735" y="5955185"/>
                          <a:pt x="4901184" y="6149893"/>
                        </a:cubicBezTo>
                        <a:cubicBezTo>
                          <a:pt x="4645111" y="6155522"/>
                          <a:pt x="4524290" y="6146480"/>
                          <a:pt x="4288536" y="6149893"/>
                        </a:cubicBezTo>
                        <a:cubicBezTo>
                          <a:pt x="4052782" y="6153306"/>
                          <a:pt x="3864584" y="6150745"/>
                          <a:pt x="3626876" y="6149893"/>
                        </a:cubicBezTo>
                        <a:cubicBezTo>
                          <a:pt x="3389168" y="6149041"/>
                          <a:pt x="3133890" y="6117948"/>
                          <a:pt x="2965216" y="6149893"/>
                        </a:cubicBezTo>
                        <a:cubicBezTo>
                          <a:pt x="2796542" y="6181838"/>
                          <a:pt x="2683189" y="6127704"/>
                          <a:pt x="2450592" y="6149893"/>
                        </a:cubicBezTo>
                        <a:cubicBezTo>
                          <a:pt x="2217995" y="6172082"/>
                          <a:pt x="2038429" y="6140909"/>
                          <a:pt x="1739920" y="6149893"/>
                        </a:cubicBezTo>
                        <a:cubicBezTo>
                          <a:pt x="1441411" y="6158877"/>
                          <a:pt x="1263140" y="6150822"/>
                          <a:pt x="1127272" y="6149893"/>
                        </a:cubicBezTo>
                        <a:cubicBezTo>
                          <a:pt x="991404" y="6148964"/>
                          <a:pt x="854669" y="6148068"/>
                          <a:pt x="661660" y="6149893"/>
                        </a:cubicBezTo>
                        <a:cubicBezTo>
                          <a:pt x="468651" y="6151718"/>
                          <a:pt x="238934" y="6165990"/>
                          <a:pt x="0" y="6149893"/>
                        </a:cubicBezTo>
                        <a:cubicBezTo>
                          <a:pt x="-12944" y="5878533"/>
                          <a:pt x="20418" y="5764180"/>
                          <a:pt x="0" y="5528070"/>
                        </a:cubicBezTo>
                        <a:cubicBezTo>
                          <a:pt x="-20418" y="5291960"/>
                          <a:pt x="15006" y="5176360"/>
                          <a:pt x="0" y="4844749"/>
                        </a:cubicBezTo>
                        <a:cubicBezTo>
                          <a:pt x="-15006" y="4513138"/>
                          <a:pt x="22014" y="4341523"/>
                          <a:pt x="0" y="4038430"/>
                        </a:cubicBezTo>
                        <a:cubicBezTo>
                          <a:pt x="-22014" y="3735337"/>
                          <a:pt x="-31235" y="3461444"/>
                          <a:pt x="0" y="3232110"/>
                        </a:cubicBezTo>
                        <a:cubicBezTo>
                          <a:pt x="31235" y="3002776"/>
                          <a:pt x="-12447" y="2746315"/>
                          <a:pt x="0" y="2487290"/>
                        </a:cubicBezTo>
                        <a:cubicBezTo>
                          <a:pt x="12447" y="2228265"/>
                          <a:pt x="-28006" y="2062167"/>
                          <a:pt x="0" y="1865468"/>
                        </a:cubicBezTo>
                        <a:cubicBezTo>
                          <a:pt x="28006" y="1668769"/>
                          <a:pt x="-24435" y="1496423"/>
                          <a:pt x="0" y="1366643"/>
                        </a:cubicBezTo>
                        <a:cubicBezTo>
                          <a:pt x="24435" y="1236863"/>
                          <a:pt x="26052" y="987969"/>
                          <a:pt x="0" y="744820"/>
                        </a:cubicBezTo>
                        <a:cubicBezTo>
                          <a:pt x="-26052" y="501671"/>
                          <a:pt x="-8240" y="280508"/>
                          <a:pt x="0" y="0"/>
                        </a:cubicBezTo>
                        <a:close/>
                      </a:path>
                      <a:path w="4901184" h="6149893" stroke="0" extrusionOk="0">
                        <a:moveTo>
                          <a:pt x="0" y="0"/>
                        </a:moveTo>
                        <a:cubicBezTo>
                          <a:pt x="132980" y="-27132"/>
                          <a:pt x="419304" y="1591"/>
                          <a:pt x="563636" y="0"/>
                        </a:cubicBezTo>
                        <a:cubicBezTo>
                          <a:pt x="707968" y="-1591"/>
                          <a:pt x="920187" y="11351"/>
                          <a:pt x="1029249" y="0"/>
                        </a:cubicBezTo>
                        <a:cubicBezTo>
                          <a:pt x="1138311" y="-11351"/>
                          <a:pt x="1520673" y="-21547"/>
                          <a:pt x="1739920" y="0"/>
                        </a:cubicBezTo>
                        <a:cubicBezTo>
                          <a:pt x="1959167" y="21547"/>
                          <a:pt x="2115357" y="8911"/>
                          <a:pt x="2303556" y="0"/>
                        </a:cubicBezTo>
                        <a:cubicBezTo>
                          <a:pt x="2491755" y="-8911"/>
                          <a:pt x="2646611" y="24001"/>
                          <a:pt x="2867193" y="0"/>
                        </a:cubicBezTo>
                        <a:cubicBezTo>
                          <a:pt x="3087775" y="-24001"/>
                          <a:pt x="3244100" y="-18460"/>
                          <a:pt x="3577864" y="0"/>
                        </a:cubicBezTo>
                        <a:cubicBezTo>
                          <a:pt x="3911628" y="18460"/>
                          <a:pt x="3956707" y="-7129"/>
                          <a:pt x="4092489" y="0"/>
                        </a:cubicBezTo>
                        <a:cubicBezTo>
                          <a:pt x="4228271" y="7129"/>
                          <a:pt x="4708227" y="37826"/>
                          <a:pt x="4901184" y="0"/>
                        </a:cubicBezTo>
                        <a:cubicBezTo>
                          <a:pt x="4874986" y="272554"/>
                          <a:pt x="4877075" y="580089"/>
                          <a:pt x="4901184" y="806319"/>
                        </a:cubicBezTo>
                        <a:cubicBezTo>
                          <a:pt x="4925293" y="1032549"/>
                          <a:pt x="4918516" y="1158700"/>
                          <a:pt x="4901184" y="1366643"/>
                        </a:cubicBezTo>
                        <a:cubicBezTo>
                          <a:pt x="4883852" y="1574586"/>
                          <a:pt x="4873328" y="1895113"/>
                          <a:pt x="4901184" y="2049964"/>
                        </a:cubicBezTo>
                        <a:cubicBezTo>
                          <a:pt x="4929040" y="2204815"/>
                          <a:pt x="4937805" y="2610451"/>
                          <a:pt x="4901184" y="2794785"/>
                        </a:cubicBezTo>
                        <a:cubicBezTo>
                          <a:pt x="4864563" y="2979119"/>
                          <a:pt x="4922897" y="3084418"/>
                          <a:pt x="4901184" y="3293609"/>
                        </a:cubicBezTo>
                        <a:cubicBezTo>
                          <a:pt x="4879471" y="3502800"/>
                          <a:pt x="4920401" y="3782297"/>
                          <a:pt x="4901184" y="3976931"/>
                        </a:cubicBezTo>
                        <a:cubicBezTo>
                          <a:pt x="4881967" y="4171565"/>
                          <a:pt x="4911799" y="4370348"/>
                          <a:pt x="4901184" y="4660252"/>
                        </a:cubicBezTo>
                        <a:cubicBezTo>
                          <a:pt x="4890569" y="4950156"/>
                          <a:pt x="4879555" y="5080164"/>
                          <a:pt x="4901184" y="5343574"/>
                        </a:cubicBezTo>
                        <a:cubicBezTo>
                          <a:pt x="4922813" y="5606984"/>
                          <a:pt x="4865406" y="5780873"/>
                          <a:pt x="4901184" y="6149893"/>
                        </a:cubicBezTo>
                        <a:cubicBezTo>
                          <a:pt x="4767561" y="6162003"/>
                          <a:pt x="4485860" y="6140240"/>
                          <a:pt x="4239524" y="6149893"/>
                        </a:cubicBezTo>
                        <a:cubicBezTo>
                          <a:pt x="3993188" y="6159546"/>
                          <a:pt x="3931459" y="6144191"/>
                          <a:pt x="3773912" y="6149893"/>
                        </a:cubicBezTo>
                        <a:cubicBezTo>
                          <a:pt x="3616365" y="6155595"/>
                          <a:pt x="3503985" y="6144741"/>
                          <a:pt x="3259287" y="6149893"/>
                        </a:cubicBezTo>
                        <a:cubicBezTo>
                          <a:pt x="3014590" y="6155045"/>
                          <a:pt x="2764362" y="6145479"/>
                          <a:pt x="2548616" y="6149893"/>
                        </a:cubicBezTo>
                        <a:cubicBezTo>
                          <a:pt x="2332870" y="6154307"/>
                          <a:pt x="2105327" y="6119895"/>
                          <a:pt x="1935968" y="6149893"/>
                        </a:cubicBezTo>
                        <a:cubicBezTo>
                          <a:pt x="1766609" y="6179891"/>
                          <a:pt x="1652046" y="6169681"/>
                          <a:pt x="1421343" y="6149893"/>
                        </a:cubicBezTo>
                        <a:cubicBezTo>
                          <a:pt x="1190640" y="6130105"/>
                          <a:pt x="1053357" y="6151061"/>
                          <a:pt x="808695" y="6149893"/>
                        </a:cubicBezTo>
                        <a:cubicBezTo>
                          <a:pt x="564033" y="6148725"/>
                          <a:pt x="382800" y="6114150"/>
                          <a:pt x="0" y="6149893"/>
                        </a:cubicBezTo>
                        <a:cubicBezTo>
                          <a:pt x="-2764" y="5921431"/>
                          <a:pt x="-2792" y="5839259"/>
                          <a:pt x="0" y="5651068"/>
                        </a:cubicBezTo>
                        <a:cubicBezTo>
                          <a:pt x="2792" y="5462878"/>
                          <a:pt x="5415" y="5170715"/>
                          <a:pt x="0" y="4906248"/>
                        </a:cubicBezTo>
                        <a:cubicBezTo>
                          <a:pt x="-5415" y="4641781"/>
                          <a:pt x="-3263" y="4483432"/>
                          <a:pt x="0" y="4345924"/>
                        </a:cubicBezTo>
                        <a:cubicBezTo>
                          <a:pt x="3263" y="4208416"/>
                          <a:pt x="34145" y="3874289"/>
                          <a:pt x="0" y="3539605"/>
                        </a:cubicBezTo>
                        <a:cubicBezTo>
                          <a:pt x="-34145" y="3204921"/>
                          <a:pt x="-16340" y="3166883"/>
                          <a:pt x="0" y="2917783"/>
                        </a:cubicBezTo>
                        <a:cubicBezTo>
                          <a:pt x="16340" y="2668683"/>
                          <a:pt x="-19625" y="2536289"/>
                          <a:pt x="0" y="2418958"/>
                        </a:cubicBezTo>
                        <a:cubicBezTo>
                          <a:pt x="19625" y="2301628"/>
                          <a:pt x="11617" y="2040434"/>
                          <a:pt x="0" y="1674138"/>
                        </a:cubicBezTo>
                        <a:cubicBezTo>
                          <a:pt x="-11617" y="1307842"/>
                          <a:pt x="-24431" y="1384444"/>
                          <a:pt x="0" y="1113814"/>
                        </a:cubicBezTo>
                        <a:cubicBezTo>
                          <a:pt x="24431" y="843184"/>
                          <a:pt x="42086" y="43612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0B8CEE-6368-D7D2-DB45-D71AE34D2B2B}"/>
              </a:ext>
            </a:extLst>
          </p:cNvPr>
          <p:cNvSpPr txBox="1"/>
          <p:nvPr/>
        </p:nvSpPr>
        <p:spPr>
          <a:xfrm>
            <a:off x="1810485" y="5420003"/>
            <a:ext cx="2847027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2847027"/>
                      <a:gd name="connsiteY0" fmla="*/ 0 h 369332"/>
                      <a:gd name="connsiteX1" fmla="*/ 626346 w 2847027"/>
                      <a:gd name="connsiteY1" fmla="*/ 0 h 369332"/>
                      <a:gd name="connsiteX2" fmla="*/ 1224222 w 2847027"/>
                      <a:gd name="connsiteY2" fmla="*/ 0 h 369332"/>
                      <a:gd name="connsiteX3" fmla="*/ 1850568 w 2847027"/>
                      <a:gd name="connsiteY3" fmla="*/ 0 h 369332"/>
                      <a:gd name="connsiteX4" fmla="*/ 2847027 w 2847027"/>
                      <a:gd name="connsiteY4" fmla="*/ 0 h 369332"/>
                      <a:gd name="connsiteX5" fmla="*/ 2847027 w 2847027"/>
                      <a:gd name="connsiteY5" fmla="*/ 369332 h 369332"/>
                      <a:gd name="connsiteX6" fmla="*/ 2220681 w 2847027"/>
                      <a:gd name="connsiteY6" fmla="*/ 369332 h 369332"/>
                      <a:gd name="connsiteX7" fmla="*/ 1594335 w 2847027"/>
                      <a:gd name="connsiteY7" fmla="*/ 369332 h 369332"/>
                      <a:gd name="connsiteX8" fmla="*/ 1110341 w 2847027"/>
                      <a:gd name="connsiteY8" fmla="*/ 369332 h 369332"/>
                      <a:gd name="connsiteX9" fmla="*/ 626346 w 2847027"/>
                      <a:gd name="connsiteY9" fmla="*/ 369332 h 369332"/>
                      <a:gd name="connsiteX10" fmla="*/ 0 w 2847027"/>
                      <a:gd name="connsiteY10" fmla="*/ 369332 h 369332"/>
                      <a:gd name="connsiteX11" fmla="*/ 0 w 2847027"/>
                      <a:gd name="connsiteY11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847027" h="369332" fill="none" extrusionOk="0">
                        <a:moveTo>
                          <a:pt x="0" y="0"/>
                        </a:moveTo>
                        <a:cubicBezTo>
                          <a:pt x="247765" y="-19281"/>
                          <a:pt x="367882" y="8081"/>
                          <a:pt x="626346" y="0"/>
                        </a:cubicBezTo>
                        <a:cubicBezTo>
                          <a:pt x="884810" y="-8081"/>
                          <a:pt x="977363" y="-11762"/>
                          <a:pt x="1224222" y="0"/>
                        </a:cubicBezTo>
                        <a:cubicBezTo>
                          <a:pt x="1471081" y="11762"/>
                          <a:pt x="1621290" y="-3039"/>
                          <a:pt x="1850568" y="0"/>
                        </a:cubicBezTo>
                        <a:cubicBezTo>
                          <a:pt x="2079846" y="3039"/>
                          <a:pt x="2579279" y="11356"/>
                          <a:pt x="2847027" y="0"/>
                        </a:cubicBezTo>
                        <a:cubicBezTo>
                          <a:pt x="2864204" y="135586"/>
                          <a:pt x="2844889" y="258849"/>
                          <a:pt x="2847027" y="369332"/>
                        </a:cubicBezTo>
                        <a:cubicBezTo>
                          <a:pt x="2640698" y="399312"/>
                          <a:pt x="2502445" y="373402"/>
                          <a:pt x="2220681" y="369332"/>
                        </a:cubicBezTo>
                        <a:cubicBezTo>
                          <a:pt x="1938917" y="365262"/>
                          <a:pt x="1746779" y="352668"/>
                          <a:pt x="1594335" y="369332"/>
                        </a:cubicBezTo>
                        <a:cubicBezTo>
                          <a:pt x="1441891" y="385996"/>
                          <a:pt x="1307806" y="385988"/>
                          <a:pt x="1110341" y="369332"/>
                        </a:cubicBezTo>
                        <a:cubicBezTo>
                          <a:pt x="912876" y="352676"/>
                          <a:pt x="729728" y="376721"/>
                          <a:pt x="626346" y="369332"/>
                        </a:cubicBezTo>
                        <a:cubicBezTo>
                          <a:pt x="522965" y="361943"/>
                          <a:pt x="189093" y="396151"/>
                          <a:pt x="0" y="369332"/>
                        </a:cubicBezTo>
                        <a:cubicBezTo>
                          <a:pt x="8540" y="246625"/>
                          <a:pt x="12713" y="78297"/>
                          <a:pt x="0" y="0"/>
                        </a:cubicBezTo>
                        <a:close/>
                      </a:path>
                      <a:path w="2847027" h="369332" stroke="0" extrusionOk="0">
                        <a:moveTo>
                          <a:pt x="0" y="0"/>
                        </a:moveTo>
                        <a:cubicBezTo>
                          <a:pt x="219699" y="-5380"/>
                          <a:pt x="390972" y="21451"/>
                          <a:pt x="512465" y="0"/>
                        </a:cubicBezTo>
                        <a:cubicBezTo>
                          <a:pt x="633958" y="-21451"/>
                          <a:pt x="802404" y="909"/>
                          <a:pt x="1053400" y="0"/>
                        </a:cubicBezTo>
                        <a:cubicBezTo>
                          <a:pt x="1304397" y="-909"/>
                          <a:pt x="1461272" y="-21848"/>
                          <a:pt x="1622805" y="0"/>
                        </a:cubicBezTo>
                        <a:cubicBezTo>
                          <a:pt x="1784339" y="21848"/>
                          <a:pt x="2004495" y="10145"/>
                          <a:pt x="2192211" y="0"/>
                        </a:cubicBezTo>
                        <a:cubicBezTo>
                          <a:pt x="2379927" y="-10145"/>
                          <a:pt x="2640752" y="23292"/>
                          <a:pt x="2847027" y="0"/>
                        </a:cubicBezTo>
                        <a:cubicBezTo>
                          <a:pt x="2840407" y="124787"/>
                          <a:pt x="2833223" y="185380"/>
                          <a:pt x="2847027" y="369332"/>
                        </a:cubicBezTo>
                        <a:cubicBezTo>
                          <a:pt x="2631459" y="377968"/>
                          <a:pt x="2509103" y="381028"/>
                          <a:pt x="2277622" y="369332"/>
                        </a:cubicBezTo>
                        <a:cubicBezTo>
                          <a:pt x="2046142" y="357636"/>
                          <a:pt x="1952869" y="378541"/>
                          <a:pt x="1651276" y="369332"/>
                        </a:cubicBezTo>
                        <a:cubicBezTo>
                          <a:pt x="1349683" y="360123"/>
                          <a:pt x="1253446" y="339034"/>
                          <a:pt x="1024930" y="369332"/>
                        </a:cubicBezTo>
                        <a:cubicBezTo>
                          <a:pt x="796414" y="399630"/>
                          <a:pt x="292523" y="420307"/>
                          <a:pt x="0" y="369332"/>
                        </a:cubicBezTo>
                        <a:cubicBezTo>
                          <a:pt x="12555" y="287112"/>
                          <a:pt x="17679" y="1773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A protein folding</a:t>
            </a:r>
            <a:endParaRPr lang="en-GB" sz="18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8E2D71-55D2-8EF2-DCC6-C414E247E0DA}"/>
              </a:ext>
            </a:extLst>
          </p:cNvPr>
          <p:cNvSpPr txBox="1"/>
          <p:nvPr/>
        </p:nvSpPr>
        <p:spPr>
          <a:xfrm>
            <a:off x="7534488" y="6319280"/>
            <a:ext cx="2847027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2847027"/>
                      <a:gd name="connsiteY0" fmla="*/ 0 h 369332"/>
                      <a:gd name="connsiteX1" fmla="*/ 626346 w 2847027"/>
                      <a:gd name="connsiteY1" fmla="*/ 0 h 369332"/>
                      <a:gd name="connsiteX2" fmla="*/ 1224222 w 2847027"/>
                      <a:gd name="connsiteY2" fmla="*/ 0 h 369332"/>
                      <a:gd name="connsiteX3" fmla="*/ 1850568 w 2847027"/>
                      <a:gd name="connsiteY3" fmla="*/ 0 h 369332"/>
                      <a:gd name="connsiteX4" fmla="*/ 2847027 w 2847027"/>
                      <a:gd name="connsiteY4" fmla="*/ 0 h 369332"/>
                      <a:gd name="connsiteX5" fmla="*/ 2847027 w 2847027"/>
                      <a:gd name="connsiteY5" fmla="*/ 369332 h 369332"/>
                      <a:gd name="connsiteX6" fmla="*/ 2220681 w 2847027"/>
                      <a:gd name="connsiteY6" fmla="*/ 369332 h 369332"/>
                      <a:gd name="connsiteX7" fmla="*/ 1594335 w 2847027"/>
                      <a:gd name="connsiteY7" fmla="*/ 369332 h 369332"/>
                      <a:gd name="connsiteX8" fmla="*/ 1110341 w 2847027"/>
                      <a:gd name="connsiteY8" fmla="*/ 369332 h 369332"/>
                      <a:gd name="connsiteX9" fmla="*/ 626346 w 2847027"/>
                      <a:gd name="connsiteY9" fmla="*/ 369332 h 369332"/>
                      <a:gd name="connsiteX10" fmla="*/ 0 w 2847027"/>
                      <a:gd name="connsiteY10" fmla="*/ 369332 h 369332"/>
                      <a:gd name="connsiteX11" fmla="*/ 0 w 2847027"/>
                      <a:gd name="connsiteY11" fmla="*/ 0 h 3693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847027" h="369332" fill="none" extrusionOk="0">
                        <a:moveTo>
                          <a:pt x="0" y="0"/>
                        </a:moveTo>
                        <a:cubicBezTo>
                          <a:pt x="247765" y="-19281"/>
                          <a:pt x="367882" y="8081"/>
                          <a:pt x="626346" y="0"/>
                        </a:cubicBezTo>
                        <a:cubicBezTo>
                          <a:pt x="884810" y="-8081"/>
                          <a:pt x="977363" y="-11762"/>
                          <a:pt x="1224222" y="0"/>
                        </a:cubicBezTo>
                        <a:cubicBezTo>
                          <a:pt x="1471081" y="11762"/>
                          <a:pt x="1621290" y="-3039"/>
                          <a:pt x="1850568" y="0"/>
                        </a:cubicBezTo>
                        <a:cubicBezTo>
                          <a:pt x="2079846" y="3039"/>
                          <a:pt x="2579279" y="11356"/>
                          <a:pt x="2847027" y="0"/>
                        </a:cubicBezTo>
                        <a:cubicBezTo>
                          <a:pt x="2864204" y="135586"/>
                          <a:pt x="2844889" y="258849"/>
                          <a:pt x="2847027" y="369332"/>
                        </a:cubicBezTo>
                        <a:cubicBezTo>
                          <a:pt x="2640698" y="399312"/>
                          <a:pt x="2502445" y="373402"/>
                          <a:pt x="2220681" y="369332"/>
                        </a:cubicBezTo>
                        <a:cubicBezTo>
                          <a:pt x="1938917" y="365262"/>
                          <a:pt x="1746779" y="352668"/>
                          <a:pt x="1594335" y="369332"/>
                        </a:cubicBezTo>
                        <a:cubicBezTo>
                          <a:pt x="1441891" y="385996"/>
                          <a:pt x="1307806" y="385988"/>
                          <a:pt x="1110341" y="369332"/>
                        </a:cubicBezTo>
                        <a:cubicBezTo>
                          <a:pt x="912876" y="352676"/>
                          <a:pt x="729728" y="376721"/>
                          <a:pt x="626346" y="369332"/>
                        </a:cubicBezTo>
                        <a:cubicBezTo>
                          <a:pt x="522965" y="361943"/>
                          <a:pt x="189093" y="396151"/>
                          <a:pt x="0" y="369332"/>
                        </a:cubicBezTo>
                        <a:cubicBezTo>
                          <a:pt x="8540" y="246625"/>
                          <a:pt x="12713" y="78297"/>
                          <a:pt x="0" y="0"/>
                        </a:cubicBezTo>
                        <a:close/>
                      </a:path>
                      <a:path w="2847027" h="369332" stroke="0" extrusionOk="0">
                        <a:moveTo>
                          <a:pt x="0" y="0"/>
                        </a:moveTo>
                        <a:cubicBezTo>
                          <a:pt x="219699" y="-5380"/>
                          <a:pt x="390972" y="21451"/>
                          <a:pt x="512465" y="0"/>
                        </a:cubicBezTo>
                        <a:cubicBezTo>
                          <a:pt x="633958" y="-21451"/>
                          <a:pt x="802404" y="909"/>
                          <a:pt x="1053400" y="0"/>
                        </a:cubicBezTo>
                        <a:cubicBezTo>
                          <a:pt x="1304397" y="-909"/>
                          <a:pt x="1461272" y="-21848"/>
                          <a:pt x="1622805" y="0"/>
                        </a:cubicBezTo>
                        <a:cubicBezTo>
                          <a:pt x="1784339" y="21848"/>
                          <a:pt x="2004495" y="10145"/>
                          <a:pt x="2192211" y="0"/>
                        </a:cubicBezTo>
                        <a:cubicBezTo>
                          <a:pt x="2379927" y="-10145"/>
                          <a:pt x="2640752" y="23292"/>
                          <a:pt x="2847027" y="0"/>
                        </a:cubicBezTo>
                        <a:cubicBezTo>
                          <a:pt x="2840407" y="124787"/>
                          <a:pt x="2833223" y="185380"/>
                          <a:pt x="2847027" y="369332"/>
                        </a:cubicBezTo>
                        <a:cubicBezTo>
                          <a:pt x="2631459" y="377968"/>
                          <a:pt x="2509103" y="381028"/>
                          <a:pt x="2277622" y="369332"/>
                        </a:cubicBezTo>
                        <a:cubicBezTo>
                          <a:pt x="2046142" y="357636"/>
                          <a:pt x="1952869" y="378541"/>
                          <a:pt x="1651276" y="369332"/>
                        </a:cubicBezTo>
                        <a:cubicBezTo>
                          <a:pt x="1349683" y="360123"/>
                          <a:pt x="1253446" y="339034"/>
                          <a:pt x="1024930" y="369332"/>
                        </a:cubicBezTo>
                        <a:cubicBezTo>
                          <a:pt x="796414" y="399630"/>
                          <a:pt x="292523" y="420307"/>
                          <a:pt x="0" y="369332"/>
                        </a:cubicBezTo>
                        <a:cubicBezTo>
                          <a:pt x="12555" y="287112"/>
                          <a:pt x="17679" y="17736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A</a:t>
            </a:r>
            <a:r>
              <a:rPr lang="en-GB" b="1" baseline="-25000" dirty="0"/>
              <a:t>2A</a:t>
            </a:r>
            <a:r>
              <a:rPr lang="en-GB" b="1" dirty="0"/>
              <a:t> wiggling and jiggling</a:t>
            </a:r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205083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8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6894F-14DA-6EB9-A047-BCEC47707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/>
              <a:t>Protein folding is described by an energy landscape</a:t>
            </a:r>
          </a:p>
        </p:txBody>
      </p:sp>
      <p:pic>
        <p:nvPicPr>
          <p:cNvPr id="4" name="Protein Folding_720x480_MPEG-2.mpg" descr="Protein Folding_720x480_MPEG-2.mpg">
            <a:extLst>
              <a:ext uri="{FF2B5EF4-FFF2-40B4-BE49-F238E27FC236}">
                <a16:creationId xmlns:a16="http://schemas.microsoft.com/office/drawing/2014/main" id="{494636F7-A03B-FFE7-BD3F-2DA571505B1B}"/>
              </a:ext>
            </a:extLst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3794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69EF8-4D0B-605A-C820-9566BE3B2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/>
              <a:t>A free energy landscape is a subjective description of a protein’s history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0E2976-C8D1-1BB6-5208-89ABCD9F2A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54151" y="1825625"/>
            <a:ext cx="4483698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8AA25C-66CF-FB15-E709-7332EDBB8086}"/>
              </a:ext>
            </a:extLst>
          </p:cNvPr>
          <p:cNvSpPr txBox="1"/>
          <p:nvPr/>
        </p:nvSpPr>
        <p:spPr>
          <a:xfrm>
            <a:off x="262369" y="6369764"/>
            <a:ext cx="9931111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Hoffer and Woodside, </a:t>
            </a:r>
            <a:r>
              <a:rPr lang="en-GB" sz="1000" i="1" dirty="0"/>
              <a:t>Probing microscopic conformational dynamics in folding reactions by measuring transition paths</a:t>
            </a:r>
            <a:r>
              <a:rPr lang="en-GB" sz="1000" dirty="0"/>
              <a:t>, </a:t>
            </a:r>
            <a:r>
              <a:rPr lang="en-CA" sz="1000" dirty="0"/>
              <a:t>Current Opinion in Chemical Biology 2019, 53:68–74</a:t>
            </a:r>
          </a:p>
        </p:txBody>
      </p:sp>
    </p:spTree>
    <p:extLst>
      <p:ext uri="{BB962C8B-B14F-4D97-AF65-F5344CB8AC3E}">
        <p14:creationId xmlns:p14="http://schemas.microsoft.com/office/powerpoint/2010/main" val="2722662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4F0437-D189-1678-C3BA-07A0A85579D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1712118" y="1387884"/>
            <a:ext cx="8767763" cy="49879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3D9B50-3C25-667F-E4FE-9028BCE03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b="1" dirty="0"/>
              <a:t>Simulations are expensive – we require the use of ‘supercomputers’</a:t>
            </a:r>
            <a:br>
              <a:rPr lang="en-GB" sz="3600" b="1" dirty="0"/>
            </a:br>
            <a:endParaRPr lang="en-CA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D6FD1-54A5-AD2D-FAF5-0EF8670F0003}"/>
              </a:ext>
            </a:extLst>
          </p:cNvPr>
          <p:cNvSpPr txBox="1"/>
          <p:nvPr/>
        </p:nvSpPr>
        <p:spPr>
          <a:xfrm>
            <a:off x="290857" y="6375809"/>
            <a:ext cx="6094070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000" dirty="0"/>
              <a:t>Zwier and Chong, </a:t>
            </a:r>
            <a:r>
              <a:rPr lang="en-CA" sz="1000" i="1" dirty="0"/>
              <a:t>Current Opinion in Pharmacology </a:t>
            </a:r>
            <a:r>
              <a:rPr lang="en-CA" sz="1000" dirty="0"/>
              <a:t>2010, 10:745–752</a:t>
            </a:r>
          </a:p>
        </p:txBody>
      </p:sp>
    </p:spTree>
    <p:extLst>
      <p:ext uri="{BB962C8B-B14F-4D97-AF65-F5344CB8AC3E}">
        <p14:creationId xmlns:p14="http://schemas.microsoft.com/office/powerpoint/2010/main" val="1810855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8881D2-7442-C9D9-732A-D422EC39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sz="4000" b="1" dirty="0"/>
              <a:t>Our computational microscope enables access to time- and length-scales beyond any experimental methods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F1C49-2D26-9A92-5BBE-D12ABC0F2D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With all the information at our fingertips, we become detectives that interrogate the dynamics of proteins and interpret meaning from their </a:t>
            </a:r>
            <a:r>
              <a:rPr lang="en-CA"/>
              <a:t>complex dances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0309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995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osites-cytoplasm.tiff" descr="biosites-cytoplasm.tiff">
            <a:extLst>
              <a:ext uri="{FF2B5EF4-FFF2-40B4-BE49-F238E27FC236}">
                <a16:creationId xmlns:a16="http://schemas.microsoft.com/office/drawing/2014/main" id="{BD45F5B7-6AA0-D857-C1B9-A4EDABFD0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4994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Illustration of the Cytoplasm, David Goodsell">
            <a:extLst>
              <a:ext uri="{FF2B5EF4-FFF2-40B4-BE49-F238E27FC236}">
                <a16:creationId xmlns:a16="http://schemas.microsoft.com/office/drawing/2014/main" id="{DB1FFC57-BAB7-4F2D-B181-7DD1433D8BE2}"/>
              </a:ext>
            </a:extLst>
          </p:cNvPr>
          <p:cNvSpPr txBox="1"/>
          <p:nvPr/>
        </p:nvSpPr>
        <p:spPr>
          <a:xfrm>
            <a:off x="6989708" y="6438224"/>
            <a:ext cx="5556254" cy="36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17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Illustration of the Cytoplasm, David </a:t>
            </a:r>
            <a:r>
              <a:rPr dirty="0" err="1">
                <a:solidFill>
                  <a:schemeClr val="bg1"/>
                </a:solidFill>
              </a:rPr>
              <a:t>Goodsell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Proteins are the machinery of life.">
            <a:extLst>
              <a:ext uri="{FF2B5EF4-FFF2-40B4-BE49-F238E27FC236}">
                <a16:creationId xmlns:a16="http://schemas.microsoft.com/office/drawing/2014/main" id="{AB947DA5-D112-62FF-6A70-F67760A25994}"/>
              </a:ext>
            </a:extLst>
          </p:cNvPr>
          <p:cNvSpPr txBox="1"/>
          <p:nvPr/>
        </p:nvSpPr>
        <p:spPr>
          <a:xfrm>
            <a:off x="6989708" y="3008372"/>
            <a:ext cx="528196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9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400" b="1" dirty="0">
                <a:solidFill>
                  <a:schemeClr val="bg1"/>
                </a:solidFill>
                <a:latin typeface="+mn-lt"/>
              </a:rPr>
              <a:t>Proteins </a:t>
            </a:r>
            <a:r>
              <a:rPr lang="en-CA" sz="2400" b="1" dirty="0">
                <a:solidFill>
                  <a:schemeClr val="bg1"/>
                </a:solidFill>
                <a:latin typeface="+mn-lt"/>
              </a:rPr>
              <a:t>are life’s molecular machines</a:t>
            </a:r>
            <a:r>
              <a:rPr sz="2400" b="1" dirty="0">
                <a:solidFill>
                  <a:schemeClr val="bg1"/>
                </a:solidFill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91844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3D2BCBD3-85CC-3B07-E8D3-AE38C12D0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27906"/>
            <a:ext cx="8077200" cy="5479119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E014ED-A04E-E920-C819-BB8BC1BA30B1}"/>
              </a:ext>
            </a:extLst>
          </p:cNvPr>
          <p:cNvSpPr txBox="1"/>
          <p:nvPr/>
        </p:nvSpPr>
        <p:spPr>
          <a:xfrm>
            <a:off x="609600" y="242509"/>
            <a:ext cx="11384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/>
              <a:t>Proteins are a diverse set of molecules, structurally and functionally</a:t>
            </a:r>
          </a:p>
        </p:txBody>
      </p:sp>
    </p:spTree>
    <p:extLst>
      <p:ext uri="{BB962C8B-B14F-4D97-AF65-F5344CB8AC3E}">
        <p14:creationId xmlns:p14="http://schemas.microsoft.com/office/powerpoint/2010/main" val="1001078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ell&#10;&#10;Description automatically generated">
            <a:extLst>
              <a:ext uri="{FF2B5EF4-FFF2-40B4-BE49-F238E27FC236}">
                <a16:creationId xmlns:a16="http://schemas.microsoft.com/office/drawing/2014/main" id="{FD600318-7120-E08A-9830-9C56F9AB0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56"/>
            <a:ext cx="10249266" cy="68328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217B11-43A1-2E4B-1A09-19AB5357BCAA}"/>
              </a:ext>
            </a:extLst>
          </p:cNvPr>
          <p:cNvSpPr txBox="1"/>
          <p:nvPr/>
        </p:nvSpPr>
        <p:spPr>
          <a:xfrm>
            <a:off x="8376745" y="3107470"/>
            <a:ext cx="3461975" cy="64633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3461975"/>
                      <a:gd name="connsiteY0" fmla="*/ 0 h 646331"/>
                      <a:gd name="connsiteX1" fmla="*/ 761635 w 3461975"/>
                      <a:gd name="connsiteY1" fmla="*/ 0 h 646331"/>
                      <a:gd name="connsiteX2" fmla="*/ 1488649 w 3461975"/>
                      <a:gd name="connsiteY2" fmla="*/ 0 h 646331"/>
                      <a:gd name="connsiteX3" fmla="*/ 2250284 w 3461975"/>
                      <a:gd name="connsiteY3" fmla="*/ 0 h 646331"/>
                      <a:gd name="connsiteX4" fmla="*/ 3461975 w 3461975"/>
                      <a:gd name="connsiteY4" fmla="*/ 0 h 646331"/>
                      <a:gd name="connsiteX5" fmla="*/ 3461975 w 3461975"/>
                      <a:gd name="connsiteY5" fmla="*/ 646331 h 646331"/>
                      <a:gd name="connsiteX6" fmla="*/ 2700341 w 3461975"/>
                      <a:gd name="connsiteY6" fmla="*/ 646331 h 646331"/>
                      <a:gd name="connsiteX7" fmla="*/ 1938706 w 3461975"/>
                      <a:gd name="connsiteY7" fmla="*/ 646331 h 646331"/>
                      <a:gd name="connsiteX8" fmla="*/ 1350170 w 3461975"/>
                      <a:gd name="connsiteY8" fmla="*/ 646331 h 646331"/>
                      <a:gd name="connsiteX9" fmla="*/ 761634 w 3461975"/>
                      <a:gd name="connsiteY9" fmla="*/ 646331 h 646331"/>
                      <a:gd name="connsiteX10" fmla="*/ 0 w 3461975"/>
                      <a:gd name="connsiteY10" fmla="*/ 646331 h 646331"/>
                      <a:gd name="connsiteX11" fmla="*/ 0 w 3461975"/>
                      <a:gd name="connsiteY11" fmla="*/ 0 h 646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461975" h="646331" fill="none" extrusionOk="0">
                        <a:moveTo>
                          <a:pt x="0" y="0"/>
                        </a:moveTo>
                        <a:cubicBezTo>
                          <a:pt x="289248" y="-19855"/>
                          <a:pt x="467567" y="-31685"/>
                          <a:pt x="761635" y="0"/>
                        </a:cubicBezTo>
                        <a:cubicBezTo>
                          <a:pt x="1055704" y="31685"/>
                          <a:pt x="1296975" y="-13177"/>
                          <a:pt x="1488649" y="0"/>
                        </a:cubicBezTo>
                        <a:cubicBezTo>
                          <a:pt x="1680323" y="13177"/>
                          <a:pt x="2004619" y="-17302"/>
                          <a:pt x="2250284" y="0"/>
                        </a:cubicBezTo>
                        <a:cubicBezTo>
                          <a:pt x="2495950" y="17302"/>
                          <a:pt x="3198333" y="10066"/>
                          <a:pt x="3461975" y="0"/>
                        </a:cubicBezTo>
                        <a:cubicBezTo>
                          <a:pt x="3493002" y="206571"/>
                          <a:pt x="3492154" y="373671"/>
                          <a:pt x="3461975" y="646331"/>
                        </a:cubicBezTo>
                        <a:cubicBezTo>
                          <a:pt x="3195888" y="669424"/>
                          <a:pt x="2979245" y="663758"/>
                          <a:pt x="2700341" y="646331"/>
                        </a:cubicBezTo>
                        <a:cubicBezTo>
                          <a:pt x="2421437" y="628904"/>
                          <a:pt x="2125395" y="619184"/>
                          <a:pt x="1938706" y="646331"/>
                        </a:cubicBezTo>
                        <a:cubicBezTo>
                          <a:pt x="1752018" y="673478"/>
                          <a:pt x="1588084" y="653808"/>
                          <a:pt x="1350170" y="646331"/>
                        </a:cubicBezTo>
                        <a:cubicBezTo>
                          <a:pt x="1112256" y="638854"/>
                          <a:pt x="969301" y="675576"/>
                          <a:pt x="761634" y="646331"/>
                        </a:cubicBezTo>
                        <a:cubicBezTo>
                          <a:pt x="553967" y="617086"/>
                          <a:pt x="229971" y="647556"/>
                          <a:pt x="0" y="646331"/>
                        </a:cubicBezTo>
                        <a:cubicBezTo>
                          <a:pt x="-5310" y="408787"/>
                          <a:pt x="-19604" y="174339"/>
                          <a:pt x="0" y="0"/>
                        </a:cubicBezTo>
                        <a:close/>
                      </a:path>
                      <a:path w="3461975" h="646331" stroke="0" extrusionOk="0">
                        <a:moveTo>
                          <a:pt x="0" y="0"/>
                        </a:moveTo>
                        <a:cubicBezTo>
                          <a:pt x="235415" y="-21451"/>
                          <a:pt x="449201" y="-3453"/>
                          <a:pt x="623156" y="0"/>
                        </a:cubicBezTo>
                        <a:cubicBezTo>
                          <a:pt x="797111" y="3453"/>
                          <a:pt x="1146079" y="19397"/>
                          <a:pt x="1280931" y="0"/>
                        </a:cubicBezTo>
                        <a:cubicBezTo>
                          <a:pt x="1415784" y="-19397"/>
                          <a:pt x="1724481" y="19711"/>
                          <a:pt x="1973326" y="0"/>
                        </a:cubicBezTo>
                        <a:cubicBezTo>
                          <a:pt x="2222172" y="-19711"/>
                          <a:pt x="2435968" y="12370"/>
                          <a:pt x="2665721" y="0"/>
                        </a:cubicBezTo>
                        <a:cubicBezTo>
                          <a:pt x="2895475" y="-12370"/>
                          <a:pt x="3214711" y="26279"/>
                          <a:pt x="3461975" y="0"/>
                        </a:cubicBezTo>
                        <a:cubicBezTo>
                          <a:pt x="3450738" y="135249"/>
                          <a:pt x="3471254" y="336687"/>
                          <a:pt x="3461975" y="646331"/>
                        </a:cubicBezTo>
                        <a:cubicBezTo>
                          <a:pt x="3322187" y="619843"/>
                          <a:pt x="3070150" y="625611"/>
                          <a:pt x="2769580" y="646331"/>
                        </a:cubicBezTo>
                        <a:cubicBezTo>
                          <a:pt x="2469011" y="667051"/>
                          <a:pt x="2301459" y="609036"/>
                          <a:pt x="2007945" y="646331"/>
                        </a:cubicBezTo>
                        <a:cubicBezTo>
                          <a:pt x="1714431" y="683626"/>
                          <a:pt x="1626530" y="618997"/>
                          <a:pt x="1246311" y="646331"/>
                        </a:cubicBezTo>
                        <a:cubicBezTo>
                          <a:pt x="866092" y="673665"/>
                          <a:pt x="527839" y="621850"/>
                          <a:pt x="0" y="646331"/>
                        </a:cubicBezTo>
                        <a:cubicBezTo>
                          <a:pt x="-1295" y="356781"/>
                          <a:pt x="-23871" y="2805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b="1" dirty="0">
                <a:latin typeface="+mj-lt"/>
                <a:cs typeface="Times New Roman" panose="02020603050405020304" pitchFamily="18" charset="0"/>
              </a:rPr>
              <a:t>The adenosine A</a:t>
            </a:r>
            <a:r>
              <a:rPr lang="en-GB" b="1" baseline="-25000" dirty="0">
                <a:latin typeface="+mj-lt"/>
                <a:cs typeface="Times New Roman" panose="02020603050405020304" pitchFamily="18" charset="0"/>
              </a:rPr>
              <a:t>2A</a:t>
            </a:r>
            <a:r>
              <a:rPr lang="en-GB" b="1" dirty="0">
                <a:latin typeface="+mj-lt"/>
                <a:cs typeface="Times New Roman" panose="02020603050405020304" pitchFamily="18" charset="0"/>
              </a:rPr>
              <a:t> receptor is a protein that I am studying. </a:t>
            </a:r>
            <a:endParaRPr lang="en-GB" sz="1800" b="1" baseline="-2500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071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ABAC87E7-6B37-1B4C-1FE6-24E6D819F2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541" y="1990518"/>
            <a:ext cx="9638917" cy="41991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509360-D67B-2CEF-6F17-19AF23E66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b="1" dirty="0"/>
              <a:t>Amino acids are the Lego blocks that are snapped together to build polypeptides (proteins)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3127875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8D4AD-E849-3F76-3D9B-834C08FEA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9D23D-561B-7BEE-E4EA-6A47AD7C3D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4" b="32578"/>
          <a:stretch>
            <a:fillRect/>
          </a:stretch>
        </p:blipFill>
        <p:spPr>
          <a:xfrm>
            <a:off x="1507634" y="1797628"/>
            <a:ext cx="9176732" cy="44992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228925-554E-56D4-BB68-6E6C68ADA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b="1" dirty="0"/>
              <a:t>Amino acids are the Lego blocks that are snapped together to build polypeptides (proteins)</a:t>
            </a:r>
            <a:endParaRPr lang="en-CA" sz="3600" dirty="0"/>
          </a:p>
        </p:txBody>
      </p:sp>
    </p:spTree>
    <p:extLst>
      <p:ext uri="{BB962C8B-B14F-4D97-AF65-F5344CB8AC3E}">
        <p14:creationId xmlns:p14="http://schemas.microsoft.com/office/powerpoint/2010/main" val="3942928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collage of several different types of molecules&#10;&#10;Description automatically generated with medium confidence">
            <a:extLst>
              <a:ext uri="{FF2B5EF4-FFF2-40B4-BE49-F238E27FC236}">
                <a16:creationId xmlns:a16="http://schemas.microsoft.com/office/drawing/2014/main" id="{FA56FD62-A435-266F-8DEC-93019C1E5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897" y="1961672"/>
            <a:ext cx="8294206" cy="45312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6AC144-D5B1-AE31-3D81-994105058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b="1" dirty="0"/>
              <a:t>We choose to </a:t>
            </a:r>
            <a:r>
              <a:rPr lang="en-GB" sz="4000" dirty="0"/>
              <a:t>visually represent</a:t>
            </a:r>
            <a:r>
              <a:rPr lang="en-GB" sz="4000" b="1" dirty="0"/>
              <a:t> the parts of the protein that are most useful to us</a:t>
            </a:r>
            <a:endParaRPr lang="en-CA" sz="4000" dirty="0"/>
          </a:p>
        </p:txBody>
      </p:sp>
    </p:spTree>
    <p:extLst>
      <p:ext uri="{BB962C8B-B14F-4D97-AF65-F5344CB8AC3E}">
        <p14:creationId xmlns:p14="http://schemas.microsoft.com/office/powerpoint/2010/main" val="1549037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91F64-70CB-83EC-50F3-25DD219C0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71"/>
          <a:stretch/>
        </p:blipFill>
        <p:spPr>
          <a:xfrm>
            <a:off x="228216" y="334107"/>
            <a:ext cx="11735567" cy="6189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BEA151-446D-B3BE-AEC4-84A6C2586813}"/>
              </a:ext>
            </a:extLst>
          </p:cNvPr>
          <p:cNvSpPr txBox="1"/>
          <p:nvPr/>
        </p:nvSpPr>
        <p:spPr>
          <a:xfrm>
            <a:off x="811201" y="4435623"/>
            <a:ext cx="4155653" cy="70788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custGeom>
                    <a:avLst/>
                    <a:gdLst>
                      <a:gd name="connsiteX0" fmla="*/ 0 w 3413760"/>
                      <a:gd name="connsiteY0" fmla="*/ 0 h 646331"/>
                      <a:gd name="connsiteX1" fmla="*/ 751027 w 3413760"/>
                      <a:gd name="connsiteY1" fmla="*/ 0 h 646331"/>
                      <a:gd name="connsiteX2" fmla="*/ 1467917 w 3413760"/>
                      <a:gd name="connsiteY2" fmla="*/ 0 h 646331"/>
                      <a:gd name="connsiteX3" fmla="*/ 2218944 w 3413760"/>
                      <a:gd name="connsiteY3" fmla="*/ 0 h 646331"/>
                      <a:gd name="connsiteX4" fmla="*/ 3413760 w 3413760"/>
                      <a:gd name="connsiteY4" fmla="*/ 0 h 646331"/>
                      <a:gd name="connsiteX5" fmla="*/ 3413760 w 3413760"/>
                      <a:gd name="connsiteY5" fmla="*/ 646331 h 646331"/>
                      <a:gd name="connsiteX6" fmla="*/ 2662733 w 3413760"/>
                      <a:gd name="connsiteY6" fmla="*/ 646331 h 646331"/>
                      <a:gd name="connsiteX7" fmla="*/ 1911706 w 3413760"/>
                      <a:gd name="connsiteY7" fmla="*/ 646331 h 646331"/>
                      <a:gd name="connsiteX8" fmla="*/ 1331366 w 3413760"/>
                      <a:gd name="connsiteY8" fmla="*/ 646331 h 646331"/>
                      <a:gd name="connsiteX9" fmla="*/ 751027 w 3413760"/>
                      <a:gd name="connsiteY9" fmla="*/ 646331 h 646331"/>
                      <a:gd name="connsiteX10" fmla="*/ 0 w 3413760"/>
                      <a:gd name="connsiteY10" fmla="*/ 646331 h 646331"/>
                      <a:gd name="connsiteX11" fmla="*/ 0 w 3413760"/>
                      <a:gd name="connsiteY11" fmla="*/ 0 h 646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413760" h="646331" fill="none" extrusionOk="0">
                        <a:moveTo>
                          <a:pt x="0" y="0"/>
                        </a:moveTo>
                        <a:cubicBezTo>
                          <a:pt x="220218" y="-5428"/>
                          <a:pt x="493551" y="-22000"/>
                          <a:pt x="751027" y="0"/>
                        </a:cubicBezTo>
                        <a:cubicBezTo>
                          <a:pt x="1008503" y="22000"/>
                          <a:pt x="1275707" y="16377"/>
                          <a:pt x="1467917" y="0"/>
                        </a:cubicBezTo>
                        <a:cubicBezTo>
                          <a:pt x="1660127" y="-16377"/>
                          <a:pt x="1996973" y="-22339"/>
                          <a:pt x="2218944" y="0"/>
                        </a:cubicBezTo>
                        <a:cubicBezTo>
                          <a:pt x="2440915" y="22339"/>
                          <a:pt x="3157515" y="-52314"/>
                          <a:pt x="3413760" y="0"/>
                        </a:cubicBezTo>
                        <a:cubicBezTo>
                          <a:pt x="3444787" y="206571"/>
                          <a:pt x="3443939" y="373671"/>
                          <a:pt x="3413760" y="646331"/>
                        </a:cubicBezTo>
                        <a:cubicBezTo>
                          <a:pt x="3191190" y="648093"/>
                          <a:pt x="2874407" y="621257"/>
                          <a:pt x="2662733" y="646331"/>
                        </a:cubicBezTo>
                        <a:cubicBezTo>
                          <a:pt x="2451059" y="671405"/>
                          <a:pt x="2128864" y="632572"/>
                          <a:pt x="1911706" y="646331"/>
                        </a:cubicBezTo>
                        <a:cubicBezTo>
                          <a:pt x="1694548" y="660090"/>
                          <a:pt x="1457176" y="651857"/>
                          <a:pt x="1331366" y="646331"/>
                        </a:cubicBezTo>
                        <a:cubicBezTo>
                          <a:pt x="1205556" y="640805"/>
                          <a:pt x="1002688" y="646258"/>
                          <a:pt x="751027" y="646331"/>
                        </a:cubicBezTo>
                        <a:cubicBezTo>
                          <a:pt x="499366" y="646404"/>
                          <a:pt x="239949" y="676224"/>
                          <a:pt x="0" y="646331"/>
                        </a:cubicBezTo>
                        <a:cubicBezTo>
                          <a:pt x="-5310" y="408787"/>
                          <a:pt x="-19604" y="174339"/>
                          <a:pt x="0" y="0"/>
                        </a:cubicBezTo>
                        <a:close/>
                      </a:path>
                      <a:path w="3413760" h="646331" stroke="0" extrusionOk="0">
                        <a:moveTo>
                          <a:pt x="0" y="0"/>
                        </a:moveTo>
                        <a:cubicBezTo>
                          <a:pt x="217725" y="544"/>
                          <a:pt x="424652" y="7594"/>
                          <a:pt x="614477" y="0"/>
                        </a:cubicBezTo>
                        <a:cubicBezTo>
                          <a:pt x="804302" y="-7594"/>
                          <a:pt x="1125150" y="-4768"/>
                          <a:pt x="1263091" y="0"/>
                        </a:cubicBezTo>
                        <a:cubicBezTo>
                          <a:pt x="1401032" y="4768"/>
                          <a:pt x="1681303" y="-16916"/>
                          <a:pt x="1945843" y="0"/>
                        </a:cubicBezTo>
                        <a:cubicBezTo>
                          <a:pt x="2210383" y="16916"/>
                          <a:pt x="2333423" y="211"/>
                          <a:pt x="2628595" y="0"/>
                        </a:cubicBezTo>
                        <a:cubicBezTo>
                          <a:pt x="2923767" y="-211"/>
                          <a:pt x="3068596" y="12044"/>
                          <a:pt x="3413760" y="0"/>
                        </a:cubicBezTo>
                        <a:cubicBezTo>
                          <a:pt x="3402523" y="135249"/>
                          <a:pt x="3423039" y="336687"/>
                          <a:pt x="3413760" y="646331"/>
                        </a:cubicBezTo>
                        <a:cubicBezTo>
                          <a:pt x="3127511" y="625790"/>
                          <a:pt x="3045248" y="619829"/>
                          <a:pt x="2731008" y="646331"/>
                        </a:cubicBezTo>
                        <a:cubicBezTo>
                          <a:pt x="2416768" y="672833"/>
                          <a:pt x="2344318" y="681441"/>
                          <a:pt x="1979981" y="646331"/>
                        </a:cubicBezTo>
                        <a:cubicBezTo>
                          <a:pt x="1615644" y="611221"/>
                          <a:pt x="1590303" y="627591"/>
                          <a:pt x="1228954" y="646331"/>
                        </a:cubicBezTo>
                        <a:cubicBezTo>
                          <a:pt x="867605" y="665071"/>
                          <a:pt x="589341" y="680009"/>
                          <a:pt x="0" y="646331"/>
                        </a:cubicBezTo>
                        <a:cubicBezTo>
                          <a:pt x="-1295" y="356781"/>
                          <a:pt x="-23871" y="2805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2000" b="1" dirty="0"/>
              <a:t>&gt; 221’000 protein structures in the Protein Data Bank (PDB)</a:t>
            </a:r>
          </a:p>
        </p:txBody>
      </p:sp>
    </p:spTree>
    <p:extLst>
      <p:ext uri="{BB962C8B-B14F-4D97-AF65-F5344CB8AC3E}">
        <p14:creationId xmlns:p14="http://schemas.microsoft.com/office/powerpoint/2010/main" val="4172151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2D3B-288F-6251-CB08-0579D369B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873" y="2854141"/>
            <a:ext cx="10530254" cy="3098251"/>
          </a:xfrm>
        </p:spPr>
        <p:txBody>
          <a:bodyPr>
            <a:normAutofit/>
          </a:bodyPr>
          <a:lstStyle/>
          <a:p>
            <a:r>
              <a:rPr lang="en-CA" sz="7200" b="1" dirty="0"/>
              <a:t>How do proteins fold into such complex and stable structures?</a:t>
            </a:r>
          </a:p>
        </p:txBody>
      </p:sp>
    </p:spTree>
    <p:extLst>
      <p:ext uri="{BB962C8B-B14F-4D97-AF65-F5344CB8AC3E}">
        <p14:creationId xmlns:p14="http://schemas.microsoft.com/office/powerpoint/2010/main" val="3663749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8aac226-2f03-4b4d-9037-b46d56c55210}" enabled="0" method="" siteId="{78aac226-2f03-4b4d-9037-b46d56c5521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1453</TotalTime>
  <Words>361</Words>
  <Application>Microsoft Office PowerPoint</Application>
  <PresentationFormat>Widescreen</PresentationFormat>
  <Paragraphs>41</Paragraphs>
  <Slides>17</Slides>
  <Notes>5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Aptos</vt:lpstr>
      <vt:lpstr>Aptos Display</vt:lpstr>
      <vt:lpstr>Arial</vt:lpstr>
      <vt:lpstr>Courier New</vt:lpstr>
      <vt:lpstr>Office Theme</vt:lpstr>
      <vt:lpstr>Molecular Detective Work</vt:lpstr>
      <vt:lpstr>PowerPoint Presentation</vt:lpstr>
      <vt:lpstr>PowerPoint Presentation</vt:lpstr>
      <vt:lpstr>PowerPoint Presentation</vt:lpstr>
      <vt:lpstr>Amino acids are the Lego blocks that are snapped together to build polypeptides (proteins)</vt:lpstr>
      <vt:lpstr>Amino acids are the Lego blocks that are snapped together to build polypeptides (proteins)</vt:lpstr>
      <vt:lpstr>We choose to visually represent the parts of the protein that are most useful to us</vt:lpstr>
      <vt:lpstr>PowerPoint Presentation</vt:lpstr>
      <vt:lpstr>How do proteins fold into such complex and stable structures?</vt:lpstr>
      <vt:lpstr>We can study protein folding and dynamics by simulating all the atoms</vt:lpstr>
      <vt:lpstr>PowerPoint Presentation</vt:lpstr>
      <vt:lpstr>PowerPoint Presentation</vt:lpstr>
      <vt:lpstr>Protein folding is described by an energy landscape</vt:lpstr>
      <vt:lpstr>A free energy landscape is a subjective description of a protein’s history </vt:lpstr>
      <vt:lpstr>Simulations are expensive – we require the use of ‘supercomputers’ </vt:lpstr>
      <vt:lpstr>Our computational microscope enables access to time- and length-scales beyond any experimental methods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Yousuf Ramahi</dc:creator>
  <cp:lastModifiedBy>Yousuf O. Ramahi</cp:lastModifiedBy>
  <cp:revision>1</cp:revision>
  <dcterms:created xsi:type="dcterms:W3CDTF">2024-06-20T11:02:53Z</dcterms:created>
  <dcterms:modified xsi:type="dcterms:W3CDTF">2025-06-24T17:44:40Z</dcterms:modified>
</cp:coreProperties>
</file>

<file path=docProps/thumbnail.jpeg>
</file>